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308" r:id="rId5"/>
    <p:sldId id="306" r:id="rId6"/>
    <p:sldId id="309" r:id="rId7"/>
    <p:sldId id="314" r:id="rId8"/>
    <p:sldId id="311" r:id="rId9"/>
    <p:sldId id="310" r:id="rId10"/>
    <p:sldId id="307" r:id="rId11"/>
    <p:sldId id="313" r:id="rId12"/>
    <p:sldId id="315" r:id="rId13"/>
    <p:sldId id="312" r:id="rId14"/>
    <p:sldId id="316" r:id="rId15"/>
  </p:sldIdLst>
  <p:sldSz cx="9144000" cy="5143500" type="screen16x9"/>
  <p:notesSz cx="6669088" cy="9872663"/>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 uri="{2D200454-40CA-4A62-9FC3-DE9A4176ACB9}">
      <p15:notesGuideLst xmlns:p15="http://schemas.microsoft.com/office/powerpoint/2012/main" xmlns="">
        <p15:guide id="1" orient="horz" pos="3110"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A"/>
    <a:srgbClr val="333333"/>
    <a:srgbClr val="6E6E6E"/>
    <a:srgbClr val="808080"/>
    <a:srgbClr val="99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2" autoAdjust="0"/>
    <p:restoredTop sz="81752" autoAdjust="0"/>
  </p:normalViewPr>
  <p:slideViewPr>
    <p:cSldViewPr>
      <p:cViewPr>
        <p:scale>
          <a:sx n="100" d="100"/>
          <a:sy n="100" d="100"/>
        </p:scale>
        <p:origin x="-498" y="-7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376"/>
    </p:cViewPr>
  </p:sorterViewPr>
  <p:notesViewPr>
    <p:cSldViewPr>
      <p:cViewPr>
        <p:scale>
          <a:sx n="100" d="100"/>
          <a:sy n="100" d="100"/>
        </p:scale>
        <p:origin x="1950" y="72"/>
      </p:cViewPr>
      <p:guideLst>
        <p:guide orient="horz" pos="3110"/>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2"/>
            <a:ext cx="2889938" cy="493633"/>
          </a:xfrm>
          <a:prstGeom prst="rect">
            <a:avLst/>
          </a:prstGeom>
        </p:spPr>
        <p:txBody>
          <a:bodyPr vert="horz" lIns="91440" tIns="45720" rIns="91440" bIns="45720" rtlCol="0"/>
          <a:lstStyle>
            <a:lvl1pPr algn="l">
              <a:defRPr sz="1200"/>
            </a:lvl1pPr>
          </a:lstStyle>
          <a:p>
            <a:endParaRPr lang="nl-NL" dirty="0"/>
          </a:p>
        </p:txBody>
      </p:sp>
      <p:sp>
        <p:nvSpPr>
          <p:cNvPr id="3" name="Tijdelijke aanduiding voor datum 2"/>
          <p:cNvSpPr>
            <a:spLocks noGrp="1"/>
          </p:cNvSpPr>
          <p:nvPr>
            <p:ph type="dt" sz="quarter" idx="1"/>
          </p:nvPr>
        </p:nvSpPr>
        <p:spPr>
          <a:xfrm>
            <a:off x="3777607" y="2"/>
            <a:ext cx="2889938" cy="493633"/>
          </a:xfrm>
          <a:prstGeom prst="rect">
            <a:avLst/>
          </a:prstGeom>
        </p:spPr>
        <p:txBody>
          <a:bodyPr vert="horz" lIns="91440" tIns="45720" rIns="91440" bIns="45720" rtlCol="0"/>
          <a:lstStyle>
            <a:lvl1pPr algn="r">
              <a:defRPr sz="1200"/>
            </a:lvl1pPr>
          </a:lstStyle>
          <a:p>
            <a:fld id="{C9D064BE-D7D3-42E9-9D04-324D32677A53}" type="datetimeFigureOut">
              <a:rPr lang="nl-NL" smtClean="0"/>
              <a:t>11-4-2019</a:t>
            </a:fld>
            <a:endParaRPr lang="nl-NL"/>
          </a:p>
        </p:txBody>
      </p:sp>
      <p:sp>
        <p:nvSpPr>
          <p:cNvPr id="4" name="Tijdelijke aanduiding voor voettekst 3"/>
          <p:cNvSpPr>
            <a:spLocks noGrp="1"/>
          </p:cNvSpPr>
          <p:nvPr>
            <p:ph type="ftr" sz="quarter" idx="2"/>
          </p:nvPr>
        </p:nvSpPr>
        <p:spPr>
          <a:xfrm>
            <a:off x="0" y="9377318"/>
            <a:ext cx="2889938" cy="493633"/>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777607" y="9377318"/>
            <a:ext cx="2889938" cy="493633"/>
          </a:xfrm>
          <a:prstGeom prst="rect">
            <a:avLst/>
          </a:prstGeom>
        </p:spPr>
        <p:txBody>
          <a:bodyPr vert="horz" lIns="91440" tIns="45720" rIns="91440" bIns="45720" rtlCol="0" anchor="b"/>
          <a:lstStyle>
            <a:lvl1pPr algn="r">
              <a:defRPr sz="1200"/>
            </a:lvl1pPr>
          </a:lstStyle>
          <a:p>
            <a:fld id="{259375EF-6499-477F-B789-45B5869DB744}" type="slidenum">
              <a:rPr lang="nl-NL" smtClean="0"/>
              <a:t>‹nr.›</a:t>
            </a:fld>
            <a:endParaRPr lang="nl-NL"/>
          </a:p>
        </p:txBody>
      </p:sp>
    </p:spTree>
    <p:extLst>
      <p:ext uri="{BB962C8B-B14F-4D97-AF65-F5344CB8AC3E}">
        <p14:creationId xmlns:p14="http://schemas.microsoft.com/office/powerpoint/2010/main" val="22631082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2"/>
            <a:ext cx="2889938" cy="493633"/>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777607" y="2"/>
            <a:ext cx="2889938" cy="493633"/>
          </a:xfrm>
          <a:prstGeom prst="rect">
            <a:avLst/>
          </a:prstGeom>
        </p:spPr>
        <p:txBody>
          <a:bodyPr vert="horz" lIns="91440" tIns="45720" rIns="91440" bIns="45720" rtlCol="0"/>
          <a:lstStyle>
            <a:lvl1pPr algn="r">
              <a:defRPr sz="1200"/>
            </a:lvl1pPr>
          </a:lstStyle>
          <a:p>
            <a:fld id="{56FB5B4C-9419-48A8-88C2-315BEFCF8577}" type="datetimeFigureOut">
              <a:rPr lang="nl-NL" smtClean="0"/>
              <a:pPr/>
              <a:t>11-4-2019</a:t>
            </a:fld>
            <a:endParaRPr lang="nl-NL"/>
          </a:p>
        </p:txBody>
      </p:sp>
      <p:sp>
        <p:nvSpPr>
          <p:cNvPr id="4" name="Tijdelijke aanduiding voor dia-afbeelding 3"/>
          <p:cNvSpPr>
            <a:spLocks noGrp="1" noRot="1" noChangeAspect="1"/>
          </p:cNvSpPr>
          <p:nvPr>
            <p:ph type="sldImg" idx="2"/>
          </p:nvPr>
        </p:nvSpPr>
        <p:spPr>
          <a:xfrm>
            <a:off x="42863" y="739775"/>
            <a:ext cx="6583362" cy="3703638"/>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66909" y="4689515"/>
            <a:ext cx="5335270" cy="4442698"/>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9377318"/>
            <a:ext cx="2889938" cy="493633"/>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777607" y="9377318"/>
            <a:ext cx="2889938" cy="493633"/>
          </a:xfrm>
          <a:prstGeom prst="rect">
            <a:avLst/>
          </a:prstGeom>
        </p:spPr>
        <p:txBody>
          <a:bodyPr vert="horz" lIns="91440" tIns="45720" rIns="91440" bIns="45720" rtlCol="0" anchor="b"/>
          <a:lstStyle>
            <a:lvl1pPr algn="r">
              <a:defRPr sz="1200"/>
            </a:lvl1pPr>
          </a:lstStyle>
          <a:p>
            <a:fld id="{4031740A-4554-49AF-A999-6A9B08B63E87}" type="slidenum">
              <a:rPr lang="nl-NL" smtClean="0"/>
              <a:pPr/>
              <a:t>‹nr.›</a:t>
            </a:fld>
            <a:endParaRPr lang="nl-NL"/>
          </a:p>
        </p:txBody>
      </p:sp>
    </p:spTree>
    <p:extLst>
      <p:ext uri="{BB962C8B-B14F-4D97-AF65-F5344CB8AC3E}">
        <p14:creationId xmlns:p14="http://schemas.microsoft.com/office/powerpoint/2010/main" val="3275865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el 1"/>
          <p:cNvSpPr>
            <a:spLocks noGrp="1"/>
          </p:cNvSpPr>
          <p:nvPr>
            <p:ph type="title" hasCustomPrompt="1"/>
          </p:nvPr>
        </p:nvSpPr>
        <p:spPr>
          <a:xfrm>
            <a:off x="467544" y="2283718"/>
            <a:ext cx="5904656" cy="1209806"/>
          </a:xfrm>
          <a:prstGeom prst="rect">
            <a:avLst/>
          </a:prstGeom>
        </p:spPr>
        <p:txBody>
          <a:bodyPr lIns="0" tIns="0" rIns="0" bIns="0"/>
          <a:lstStyle>
            <a:lvl1pPr marL="0" algn="l">
              <a:lnSpc>
                <a:spcPts val="4800"/>
              </a:lnSpc>
              <a:defRPr sz="4800" b="1" i="0" cap="all" spc="40" baseline="0">
                <a:solidFill>
                  <a:schemeClr val="accent2"/>
                </a:solidFill>
              </a:defRPr>
            </a:lvl1pPr>
          </a:lstStyle>
          <a:p>
            <a:r>
              <a:rPr lang="nl-NL" dirty="0" smtClean="0"/>
              <a:t>Titel van de</a:t>
            </a:r>
            <a:br>
              <a:rPr lang="nl-NL" dirty="0" smtClean="0"/>
            </a:br>
            <a:r>
              <a:rPr lang="nl-NL" dirty="0" smtClean="0"/>
              <a:t>presentatie</a:t>
            </a:r>
            <a:endParaRPr lang="nl-NL" dirty="0"/>
          </a:p>
        </p:txBody>
      </p:sp>
      <p:sp>
        <p:nvSpPr>
          <p:cNvPr id="5" name="Tijdelijke aanduiding voor datum 8"/>
          <p:cNvSpPr>
            <a:spLocks noGrp="1"/>
          </p:cNvSpPr>
          <p:nvPr>
            <p:ph type="dt" sz="half" idx="11"/>
          </p:nvPr>
        </p:nvSpPr>
        <p:spPr>
          <a:xfrm>
            <a:off x="467544" y="4731990"/>
            <a:ext cx="2267472" cy="162017"/>
          </a:xfrm>
          <a:prstGeom prst="rect">
            <a:avLst/>
          </a:prstGeom>
        </p:spPr>
        <p:txBody>
          <a:bodyPr lIns="0" tIns="0" rIns="0" bIns="0" anchor="ctr"/>
          <a:lstStyle>
            <a:lvl1pPr>
              <a:defRPr sz="1400" b="0" cap="all" baseline="0">
                <a:solidFill>
                  <a:schemeClr val="bg1"/>
                </a:solidFill>
              </a:defRPr>
            </a:lvl1pPr>
          </a:lstStyle>
          <a:p>
            <a:fld id="{4167CBA4-95F9-43E9-A944-1F54104CF606}" type="datetime4">
              <a:rPr lang="nl-NL" smtClean="0"/>
              <a:pPr/>
              <a:t>11 april 2019</a:t>
            </a:fld>
            <a:endParaRPr lang="nl-NL" dirty="0"/>
          </a:p>
        </p:txBody>
      </p:sp>
      <p:sp>
        <p:nvSpPr>
          <p:cNvPr id="6" name="Tijdelijke aanduiding voor voettekst 9"/>
          <p:cNvSpPr>
            <a:spLocks noGrp="1"/>
          </p:cNvSpPr>
          <p:nvPr>
            <p:ph type="ftr" sz="quarter" idx="12"/>
          </p:nvPr>
        </p:nvSpPr>
        <p:spPr>
          <a:xfrm>
            <a:off x="2808424" y="4731990"/>
            <a:ext cx="5435984" cy="162017"/>
          </a:xfrm>
          <a:prstGeom prst="rect">
            <a:avLst/>
          </a:prstGeom>
        </p:spPr>
        <p:txBody>
          <a:bodyPr lIns="0" tIns="0" rIns="0" bIns="0" anchor="ctr"/>
          <a:lstStyle>
            <a:lvl1pPr algn="l">
              <a:defRPr sz="1400" b="0" cap="all" baseline="0">
                <a:solidFill>
                  <a:schemeClr val="bg1"/>
                </a:solidFill>
              </a:defRPr>
            </a:lvl1pPr>
          </a:lstStyle>
          <a:p>
            <a:endParaRPr lang="nl-NL" dirty="0"/>
          </a:p>
        </p:txBody>
      </p:sp>
    </p:spTree>
    <p:extLst>
      <p:ext uri="{BB962C8B-B14F-4D97-AF65-F5344CB8AC3E}">
        <p14:creationId xmlns:p14="http://schemas.microsoft.com/office/powerpoint/2010/main" val="53535706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 (standaard)">
    <p:spTree>
      <p:nvGrpSpPr>
        <p:cNvPr id="1" name=""/>
        <p:cNvGrpSpPr/>
        <p:nvPr/>
      </p:nvGrpSpPr>
      <p:grpSpPr>
        <a:xfrm>
          <a:off x="0" y="0"/>
          <a:ext cx="0" cy="0"/>
          <a:chOff x="0" y="0"/>
          <a:chExt cx="0" cy="0"/>
        </a:xfrm>
      </p:grpSpPr>
      <p:sp>
        <p:nvSpPr>
          <p:cNvPr id="6" name="Tijdelijke aanduiding voor dianummer 10"/>
          <p:cNvSpPr>
            <a:spLocks noGrp="1"/>
          </p:cNvSpPr>
          <p:nvPr>
            <p:ph type="sldNum" sz="quarter" idx="13"/>
          </p:nvPr>
        </p:nvSpPr>
        <p:spPr>
          <a:xfrm>
            <a:off x="7812000" y="4860000"/>
            <a:ext cx="1080480" cy="162000"/>
          </a:xfrm>
          <a:prstGeom prst="rect">
            <a:avLst/>
          </a:prstGeom>
        </p:spPr>
        <p:txBody>
          <a:bodyPr lIns="0" tIns="0" rIns="0" bIns="0" anchor="ctr"/>
          <a:lstStyle>
            <a:lvl1pPr algn="r">
              <a:defRPr sz="1100">
                <a:solidFill>
                  <a:schemeClr val="bg1"/>
                </a:solidFill>
              </a:defRPr>
            </a:lvl1pPr>
          </a:lstStyle>
          <a:p>
            <a:fld id="{1F2BC8B9-DD51-48F3-969F-95BCA5F4ED8D}" type="slidenum">
              <a:rPr lang="nl-NL" smtClean="0"/>
              <a:pPr/>
              <a:t>‹nr.›</a:t>
            </a:fld>
            <a:endParaRPr lang="nl-NL" dirty="0"/>
          </a:p>
        </p:txBody>
      </p:sp>
      <p:sp>
        <p:nvSpPr>
          <p:cNvPr id="7" name="Tijdelijke aanduiding voor voettekst 9"/>
          <p:cNvSpPr>
            <a:spLocks noGrp="1"/>
          </p:cNvSpPr>
          <p:nvPr>
            <p:ph type="ftr" sz="quarter" idx="12"/>
          </p:nvPr>
        </p:nvSpPr>
        <p:spPr>
          <a:xfrm>
            <a:off x="2160000" y="4860001"/>
            <a:ext cx="5580000" cy="162017"/>
          </a:xfrm>
          <a:prstGeom prst="rect">
            <a:avLst/>
          </a:prstGeom>
        </p:spPr>
        <p:txBody>
          <a:bodyPr lIns="0" tIns="0" rIns="0" bIns="0" anchor="ctr"/>
          <a:lstStyle>
            <a:lvl1pPr algn="ctr">
              <a:defRPr sz="1000" cap="all" baseline="0">
                <a:solidFill>
                  <a:schemeClr val="bg1"/>
                </a:solidFill>
              </a:defRPr>
            </a:lvl1pPr>
          </a:lstStyle>
          <a:p>
            <a:endParaRPr lang="nl-NL" dirty="0"/>
          </a:p>
        </p:txBody>
      </p:sp>
      <p:sp>
        <p:nvSpPr>
          <p:cNvPr id="8" name="Tijdelijke aanduiding voor datum 8"/>
          <p:cNvSpPr>
            <a:spLocks noGrp="1"/>
          </p:cNvSpPr>
          <p:nvPr>
            <p:ph type="dt" sz="half" idx="11"/>
          </p:nvPr>
        </p:nvSpPr>
        <p:spPr>
          <a:xfrm>
            <a:off x="720000" y="4860001"/>
            <a:ext cx="1368152" cy="162017"/>
          </a:xfrm>
          <a:prstGeom prst="rect">
            <a:avLst/>
          </a:prstGeom>
        </p:spPr>
        <p:txBody>
          <a:bodyPr wrap="none" lIns="0" tIns="0" rIns="0" bIns="0" anchor="ctr"/>
          <a:lstStyle>
            <a:lvl1pPr algn="l">
              <a:defRPr sz="1000" cap="all" baseline="0">
                <a:solidFill>
                  <a:schemeClr val="bg1"/>
                </a:solidFill>
              </a:defRPr>
            </a:lvl1pPr>
          </a:lstStyle>
          <a:p>
            <a:fld id="{4167CBA4-95F9-43E9-A944-1F54104CF606}" type="datetime4">
              <a:rPr lang="nl-NL" smtClean="0"/>
              <a:pPr/>
              <a:t>11 april 2019</a:t>
            </a:fld>
            <a:endParaRPr lang="nl-NL" dirty="0"/>
          </a:p>
        </p:txBody>
      </p:sp>
      <p:sp>
        <p:nvSpPr>
          <p:cNvPr id="10" name="Tijdelijke aanduiding voor tekst 3"/>
          <p:cNvSpPr>
            <a:spLocks noGrp="1"/>
          </p:cNvSpPr>
          <p:nvPr>
            <p:ph type="body" sz="quarter" idx="10" hasCustomPrompt="1"/>
          </p:nvPr>
        </p:nvSpPr>
        <p:spPr>
          <a:xfrm>
            <a:off x="683569" y="1221600"/>
            <a:ext cx="8136903" cy="3348372"/>
          </a:xfrm>
          <a:prstGeom prst="rect">
            <a:avLst/>
          </a:prstGeom>
        </p:spPr>
        <p:txBody>
          <a:bodyPr lIns="0" tIns="0" rIns="0" bIns="0"/>
          <a:lstStyle>
            <a:lvl1pPr marL="342900" indent="-342900">
              <a:lnSpc>
                <a:spcPct val="100000"/>
              </a:lnSpc>
              <a:spcBef>
                <a:spcPts val="0"/>
              </a:spcBef>
              <a:buFont typeface="Arial" pitchFamily="34" charset="0"/>
              <a:buChar char="•"/>
              <a:defRPr sz="2800" b="0" baseline="0">
                <a:solidFill>
                  <a:srgbClr val="333333"/>
                </a:solidFill>
              </a:defRPr>
            </a:lvl1pPr>
            <a:lvl2pPr>
              <a:defRPr sz="2200">
                <a:solidFill>
                  <a:schemeClr val="bg1"/>
                </a:solidFill>
              </a:defRPr>
            </a:lvl2pPr>
            <a:lvl3pPr>
              <a:defRPr sz="2200">
                <a:solidFill>
                  <a:schemeClr val="bg1"/>
                </a:solidFill>
              </a:defRPr>
            </a:lvl3pPr>
            <a:lvl4pPr>
              <a:defRPr sz="2200">
                <a:solidFill>
                  <a:schemeClr val="bg1"/>
                </a:solidFill>
              </a:defRPr>
            </a:lvl4pPr>
            <a:lvl5pPr>
              <a:defRPr sz="2200">
                <a:solidFill>
                  <a:schemeClr val="bg1"/>
                </a:solidFill>
              </a:defRPr>
            </a:lvl5pPr>
          </a:lstStyle>
          <a:p>
            <a:pPr lvl="0"/>
            <a:r>
              <a:rPr lang="nl-NL" dirty="0" smtClean="0"/>
              <a:t>Voer hier uw tekst in, gebruik korte zinnen en ronde </a:t>
            </a:r>
            <a:r>
              <a:rPr lang="nl-NL" dirty="0" err="1" smtClean="0"/>
              <a:t>bulletpoints</a:t>
            </a:r>
            <a:r>
              <a:rPr lang="nl-NL" dirty="0" smtClean="0"/>
              <a:t> als opsommingsteken.</a:t>
            </a:r>
          </a:p>
        </p:txBody>
      </p:sp>
      <p:sp>
        <p:nvSpPr>
          <p:cNvPr id="9" name="Titel 1"/>
          <p:cNvSpPr>
            <a:spLocks noGrp="1"/>
          </p:cNvSpPr>
          <p:nvPr>
            <p:ph type="title" hasCustomPrompt="1"/>
          </p:nvPr>
        </p:nvSpPr>
        <p:spPr>
          <a:xfrm>
            <a:off x="684368" y="357504"/>
            <a:ext cx="7127992" cy="558062"/>
          </a:xfrm>
          <a:prstGeom prst="rect">
            <a:avLst/>
          </a:prstGeom>
        </p:spPr>
        <p:txBody>
          <a:bodyPr lIns="0" tIns="0" rIns="0" bIns="0" anchor="t"/>
          <a:lstStyle>
            <a:lvl1pPr algn="l">
              <a:defRPr sz="3600" b="1" i="0" cap="all" spc="40" baseline="0">
                <a:solidFill>
                  <a:srgbClr val="009FDA"/>
                </a:solidFill>
              </a:defRPr>
            </a:lvl1pPr>
          </a:lstStyle>
          <a:p>
            <a:r>
              <a:rPr lang="nl-NL" dirty="0" smtClean="0"/>
              <a:t>Klik om kop te bewerken</a:t>
            </a:r>
            <a:endParaRPr lang="nl-NL"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a met afbeel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684368" y="357504"/>
            <a:ext cx="7127992" cy="558062"/>
          </a:xfrm>
          <a:prstGeom prst="rect">
            <a:avLst/>
          </a:prstGeom>
        </p:spPr>
        <p:txBody>
          <a:bodyPr lIns="0" tIns="0" rIns="0" bIns="0" anchor="t"/>
          <a:lstStyle>
            <a:lvl1pPr algn="l">
              <a:defRPr sz="3600" b="1" i="0" cap="all" spc="40" baseline="0">
                <a:solidFill>
                  <a:srgbClr val="009FDA"/>
                </a:solidFill>
              </a:defRPr>
            </a:lvl1pPr>
          </a:lstStyle>
          <a:p>
            <a:r>
              <a:rPr lang="nl-NL" dirty="0" smtClean="0"/>
              <a:t>Klik om kop te bewerken</a:t>
            </a:r>
            <a:endParaRPr lang="nl-NL" dirty="0"/>
          </a:p>
        </p:txBody>
      </p:sp>
      <p:sp>
        <p:nvSpPr>
          <p:cNvPr id="4" name="Tijdelijke aanduiding voor tekst 3"/>
          <p:cNvSpPr>
            <a:spLocks noGrp="1"/>
          </p:cNvSpPr>
          <p:nvPr>
            <p:ph type="body" sz="quarter" idx="10" hasCustomPrompt="1"/>
          </p:nvPr>
        </p:nvSpPr>
        <p:spPr>
          <a:xfrm>
            <a:off x="683568" y="1221600"/>
            <a:ext cx="5184575" cy="3348372"/>
          </a:xfrm>
          <a:prstGeom prst="rect">
            <a:avLst/>
          </a:prstGeom>
        </p:spPr>
        <p:txBody>
          <a:bodyPr lIns="0" tIns="0" rIns="0" bIns="0"/>
          <a:lstStyle>
            <a:lvl1pPr marL="342900" indent="-342900">
              <a:lnSpc>
                <a:spcPct val="100000"/>
              </a:lnSpc>
              <a:spcBef>
                <a:spcPts val="0"/>
              </a:spcBef>
              <a:buFont typeface="Arial" pitchFamily="34" charset="0"/>
              <a:buChar char="•"/>
              <a:defRPr sz="2800" b="0">
                <a:solidFill>
                  <a:srgbClr val="333333"/>
                </a:solidFill>
              </a:defRPr>
            </a:lvl1pPr>
            <a:lvl2pPr>
              <a:defRPr sz="2200">
                <a:solidFill>
                  <a:schemeClr val="bg1"/>
                </a:solidFill>
              </a:defRPr>
            </a:lvl2pPr>
            <a:lvl3pPr>
              <a:defRPr sz="2200">
                <a:solidFill>
                  <a:schemeClr val="bg1"/>
                </a:solidFill>
              </a:defRPr>
            </a:lvl3pPr>
            <a:lvl4pPr>
              <a:defRPr sz="2200">
                <a:solidFill>
                  <a:schemeClr val="bg1"/>
                </a:solidFill>
              </a:defRPr>
            </a:lvl4pPr>
            <a:lvl5pPr>
              <a:defRPr sz="2200">
                <a:solidFill>
                  <a:schemeClr val="bg1"/>
                </a:solidFill>
              </a:defRPr>
            </a:lvl5pPr>
          </a:lstStyle>
          <a:p>
            <a:pPr lvl="0"/>
            <a:r>
              <a:rPr lang="nl-NL" dirty="0" smtClean="0"/>
              <a:t>Voer hier uw tekst in, gebruik korte zinnen en ronde </a:t>
            </a:r>
            <a:r>
              <a:rPr lang="nl-NL" dirty="0" err="1" smtClean="0"/>
              <a:t>bulletpoints</a:t>
            </a:r>
            <a:r>
              <a:rPr lang="nl-NL" dirty="0" smtClean="0"/>
              <a:t> als opsommingsteken.</a:t>
            </a:r>
          </a:p>
        </p:txBody>
      </p:sp>
      <p:sp>
        <p:nvSpPr>
          <p:cNvPr id="7" name="Tijdelijke aanduiding voor afbeelding 6"/>
          <p:cNvSpPr>
            <a:spLocks noGrp="1"/>
          </p:cNvSpPr>
          <p:nvPr>
            <p:ph type="pic" sz="quarter" idx="14"/>
          </p:nvPr>
        </p:nvSpPr>
        <p:spPr>
          <a:xfrm>
            <a:off x="6012160" y="1221600"/>
            <a:ext cx="3131840" cy="3510390"/>
          </a:xfrm>
          <a:prstGeom prst="rect">
            <a:avLst/>
          </a:prstGeom>
          <a:noFill/>
        </p:spPr>
        <p:txBody>
          <a:bodyPr/>
          <a:lstStyle>
            <a:lvl1pPr>
              <a:defRPr>
                <a:solidFill>
                  <a:schemeClr val="bg1"/>
                </a:solidFill>
              </a:defRPr>
            </a:lvl1pPr>
          </a:lstStyle>
          <a:p>
            <a:r>
              <a:rPr lang="nl-NL" smtClean="0"/>
              <a:t>Klik op het pictogram als u een afbeelding wilt toevoegen</a:t>
            </a:r>
            <a:endParaRPr lang="nl-NL" dirty="0"/>
          </a:p>
        </p:txBody>
      </p:sp>
      <p:sp>
        <p:nvSpPr>
          <p:cNvPr id="8" name="Tijdelijke aanduiding voor datum 8"/>
          <p:cNvSpPr>
            <a:spLocks noGrp="1"/>
          </p:cNvSpPr>
          <p:nvPr>
            <p:ph type="dt" sz="half" idx="11"/>
          </p:nvPr>
        </p:nvSpPr>
        <p:spPr>
          <a:xfrm>
            <a:off x="720000" y="4860001"/>
            <a:ext cx="1368152" cy="162017"/>
          </a:xfrm>
          <a:prstGeom prst="rect">
            <a:avLst/>
          </a:prstGeom>
        </p:spPr>
        <p:txBody>
          <a:bodyPr wrap="none" lIns="0" tIns="0" rIns="0" bIns="0" anchor="ctr"/>
          <a:lstStyle>
            <a:lvl1pPr algn="l">
              <a:defRPr sz="1000" cap="all" baseline="0">
                <a:solidFill>
                  <a:schemeClr val="bg1"/>
                </a:solidFill>
              </a:defRPr>
            </a:lvl1pPr>
          </a:lstStyle>
          <a:p>
            <a:fld id="{4167CBA4-95F9-43E9-A944-1F54104CF606}" type="datetime4">
              <a:rPr lang="nl-NL" smtClean="0"/>
              <a:pPr/>
              <a:t>11 april 2019</a:t>
            </a:fld>
            <a:endParaRPr lang="nl-NL" dirty="0"/>
          </a:p>
        </p:txBody>
      </p:sp>
      <p:sp>
        <p:nvSpPr>
          <p:cNvPr id="12" name="Tijdelijke aanduiding voor voettekst 9"/>
          <p:cNvSpPr>
            <a:spLocks noGrp="1"/>
          </p:cNvSpPr>
          <p:nvPr>
            <p:ph type="ftr" sz="quarter" idx="12"/>
          </p:nvPr>
        </p:nvSpPr>
        <p:spPr>
          <a:xfrm>
            <a:off x="2160000" y="4860001"/>
            <a:ext cx="5580000" cy="162017"/>
          </a:xfrm>
          <a:prstGeom prst="rect">
            <a:avLst/>
          </a:prstGeom>
        </p:spPr>
        <p:txBody>
          <a:bodyPr lIns="0" tIns="0" rIns="0" bIns="0" anchor="ctr"/>
          <a:lstStyle>
            <a:lvl1pPr algn="ctr">
              <a:defRPr sz="1000" cap="all" baseline="0">
                <a:solidFill>
                  <a:schemeClr val="bg1"/>
                </a:solidFill>
              </a:defRPr>
            </a:lvl1pPr>
          </a:lstStyle>
          <a:p>
            <a:endParaRPr lang="nl-NL" dirty="0"/>
          </a:p>
        </p:txBody>
      </p:sp>
      <p:sp>
        <p:nvSpPr>
          <p:cNvPr id="13" name="Tijdelijke aanduiding voor dianummer 10"/>
          <p:cNvSpPr>
            <a:spLocks noGrp="1"/>
          </p:cNvSpPr>
          <p:nvPr>
            <p:ph type="sldNum" sz="quarter" idx="13"/>
          </p:nvPr>
        </p:nvSpPr>
        <p:spPr>
          <a:xfrm>
            <a:off x="7812000" y="4860000"/>
            <a:ext cx="1080480" cy="162000"/>
          </a:xfrm>
          <a:prstGeom prst="rect">
            <a:avLst/>
          </a:prstGeom>
        </p:spPr>
        <p:txBody>
          <a:bodyPr lIns="0" tIns="0" rIns="0" bIns="0" anchor="ctr"/>
          <a:lstStyle>
            <a:lvl1pPr algn="r">
              <a:defRPr sz="1100">
                <a:solidFill>
                  <a:schemeClr val="bg1"/>
                </a:solidFill>
              </a:defRPr>
            </a:lvl1pPr>
          </a:lstStyle>
          <a:p>
            <a:fld id="{1F2BC8B9-DD51-48F3-969F-95BCA5F4ED8D}" type="slidenum">
              <a:rPr lang="nl-NL" smtClean="0"/>
              <a:pPr/>
              <a:t>‹nr.›</a:t>
            </a:fld>
            <a:endParaRPr lang="nl-NL" dirty="0"/>
          </a:p>
        </p:txBody>
      </p:sp>
    </p:spTree>
    <p:extLst>
      <p:ext uri="{BB962C8B-B14F-4D97-AF65-F5344CB8AC3E}">
        <p14:creationId xmlns:p14="http://schemas.microsoft.com/office/powerpoint/2010/main" val="15515113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 met 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657492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0" r:id="rId1"/>
    <p:sldLayoutId id="2147483649" r:id="rId2"/>
    <p:sldLayoutId id="2147483689" r:id="rId3"/>
    <p:sldLayoutId id="2147483688" r:id="rId4"/>
  </p:sldLayoutIdLst>
  <p:timing>
    <p:tnLst>
      <p:par>
        <p:cTn id="1" dur="indefinite" restart="never" nodeType="tmRoot"/>
      </p:par>
    </p:tnLst>
  </p:timing>
  <p:hf hdr="0"/>
  <p:txStyles>
    <p:titleStyle>
      <a:lvl1pPr algn="ctr" defTabSz="914400" rtl="0" eaLnBrk="1" latinLnBrk="0" hangingPunct="1">
        <a:spcBef>
          <a:spcPct val="0"/>
        </a:spcBef>
        <a:buNone/>
        <a:defRPr sz="4300" b="1" i="0" kern="1200" cap="all" baseline="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a:xfrm>
            <a:off x="683568" y="555526"/>
            <a:ext cx="7458010" cy="1928406"/>
          </a:xfrm>
        </p:spPr>
        <p:txBody>
          <a:bodyPr/>
          <a:lstStyle/>
          <a:p>
            <a:r>
              <a:rPr lang="nl-NL" sz="2500" dirty="0" smtClean="0"/>
              <a:t>Representativiteit van vakbonden </a:t>
            </a:r>
            <a:br>
              <a:rPr lang="nl-NL" sz="2500" dirty="0" smtClean="0"/>
            </a:br>
            <a:r>
              <a:rPr lang="nl-NL" sz="2500" dirty="0" smtClean="0"/>
              <a:t>in het arbeidsvoorwaardenoverleg</a:t>
            </a:r>
            <a:endParaRPr lang="nl-NL" sz="2500"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2" name="Tijdelijke aanduiding voor dianummer 1"/>
          <p:cNvSpPr>
            <a:spLocks noGrp="1"/>
          </p:cNvSpPr>
          <p:nvPr>
            <p:ph type="sldNum" sz="quarter" idx="4294967295"/>
          </p:nvPr>
        </p:nvSpPr>
        <p:spPr>
          <a:xfrm>
            <a:off x="8062913" y="4859338"/>
            <a:ext cx="1081087" cy="161925"/>
          </a:xfrm>
          <a:prstGeom prst="rect">
            <a:avLst/>
          </a:prstGeom>
        </p:spPr>
        <p:txBody>
          <a:bodyPr/>
          <a:lstStyle/>
          <a:p>
            <a:fld id="{1F2BC8B9-DD51-48F3-969F-95BCA5F4ED8D}" type="slidenum">
              <a:rPr lang="nl-NL" smtClean="0"/>
              <a:pPr/>
              <a:t>1</a:t>
            </a:fld>
            <a:endParaRPr lang="nl-NL" dirty="0"/>
          </a:p>
        </p:txBody>
      </p:sp>
      <p:sp>
        <p:nvSpPr>
          <p:cNvPr id="5" name="Tijdelijke aanduiding voor tekst 4"/>
          <p:cNvSpPr>
            <a:spLocks noGrp="1"/>
          </p:cNvSpPr>
          <p:nvPr>
            <p:ph type="body" sz="quarter" idx="4294967295"/>
          </p:nvPr>
        </p:nvSpPr>
        <p:spPr>
          <a:xfrm>
            <a:off x="1008063" y="1222375"/>
            <a:ext cx="8135937" cy="3348038"/>
          </a:xfrm>
          <a:prstGeom prst="rect">
            <a:avLst/>
          </a:prstGeom>
        </p:spPr>
        <p:txBody>
          <a:bodyPr/>
          <a:lstStyle/>
          <a:p>
            <a:pPr marL="0" indent="0">
              <a:buNone/>
            </a:pPr>
            <a:endParaRPr lang="nl-NL" dirty="0" smtClean="0"/>
          </a:p>
          <a:p>
            <a:pPr marL="0" indent="0">
              <a:buNone/>
            </a:pPr>
            <a:endParaRPr lang="nl-NL" dirty="0"/>
          </a:p>
          <a:p>
            <a:pPr marL="0" indent="0">
              <a:buNone/>
            </a:pPr>
            <a:endParaRPr lang="nl-NL" dirty="0" smtClean="0"/>
          </a:p>
          <a:p>
            <a:pPr marL="0" indent="0">
              <a:buNone/>
            </a:pPr>
            <a:endParaRPr lang="nl-NL" dirty="0"/>
          </a:p>
          <a:p>
            <a:pPr marL="0" indent="0">
              <a:buNone/>
            </a:pPr>
            <a:endParaRPr lang="nl-NL" dirty="0" smtClean="0"/>
          </a:p>
          <a:p>
            <a:pPr marL="0" indent="0">
              <a:buNone/>
            </a:pPr>
            <a:endParaRPr lang="nl-NL" dirty="0"/>
          </a:p>
        </p:txBody>
      </p:sp>
      <p:sp>
        <p:nvSpPr>
          <p:cNvPr id="7" name="Tekstvak 6"/>
          <p:cNvSpPr txBox="1"/>
          <p:nvPr/>
        </p:nvSpPr>
        <p:spPr>
          <a:xfrm>
            <a:off x="3779912" y="3745489"/>
            <a:ext cx="4392488" cy="507831"/>
          </a:xfrm>
          <a:prstGeom prst="rect">
            <a:avLst/>
          </a:prstGeom>
          <a:noFill/>
        </p:spPr>
        <p:txBody>
          <a:bodyPr wrap="square" rtlCol="0">
            <a:spAutoFit/>
          </a:bodyPr>
          <a:lstStyle/>
          <a:p>
            <a:pPr algn="r"/>
            <a:r>
              <a:rPr lang="nl-NL" sz="2700" b="1" dirty="0" smtClean="0">
                <a:solidFill>
                  <a:srgbClr val="009FDA"/>
                </a:solidFill>
                <a:latin typeface="+mj-lt"/>
              </a:rPr>
              <a:t>Zakaria Boufangacha</a:t>
            </a:r>
            <a:endParaRPr lang="nl-NL" sz="2700" b="1" dirty="0">
              <a:solidFill>
                <a:srgbClr val="009FDA"/>
              </a:solidFill>
              <a:latin typeface="+mj-lt"/>
            </a:endParaRPr>
          </a:p>
        </p:txBody>
      </p:sp>
    </p:spTree>
    <p:extLst>
      <p:ext uri="{BB962C8B-B14F-4D97-AF65-F5344CB8AC3E}">
        <p14:creationId xmlns:p14="http://schemas.microsoft.com/office/powerpoint/2010/main" val="1007807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2</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6" name="Titel 5"/>
          <p:cNvSpPr>
            <a:spLocks noGrp="1"/>
          </p:cNvSpPr>
          <p:nvPr>
            <p:ph type="title"/>
          </p:nvPr>
        </p:nvSpPr>
        <p:spPr/>
        <p:txBody>
          <a:bodyPr/>
          <a:lstStyle/>
          <a:p>
            <a:r>
              <a:rPr lang="nl-NL" sz="3000" dirty="0" smtClean="0"/>
              <a:t>Wat is het Doel van een vakbond?</a:t>
            </a:r>
            <a:endParaRPr lang="nl-NL" sz="3000" dirty="0"/>
          </a:p>
        </p:txBody>
      </p:sp>
      <p:pic>
        <p:nvPicPr>
          <p:cNvPr id="9" name="Afbeelding 8"/>
          <p:cNvPicPr>
            <a:picLocks noChangeAspect="1"/>
          </p:cNvPicPr>
          <p:nvPr/>
        </p:nvPicPr>
        <p:blipFill>
          <a:blip r:embed="rId2"/>
          <a:stretch>
            <a:fillRect/>
          </a:stretch>
        </p:blipFill>
        <p:spPr>
          <a:xfrm>
            <a:off x="4716016" y="1732658"/>
            <a:ext cx="4068960" cy="2310249"/>
          </a:xfrm>
          <a:prstGeom prst="rect">
            <a:avLst/>
          </a:prstGeom>
        </p:spPr>
      </p:pic>
      <p:pic>
        <p:nvPicPr>
          <p:cNvPr id="10" name="Afbeelding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3627"/>
            <a:ext cx="4686350" cy="2808312"/>
          </a:xfrm>
          <a:prstGeom prst="rect">
            <a:avLst/>
          </a:prstGeom>
        </p:spPr>
      </p:pic>
    </p:spTree>
    <p:extLst>
      <p:ext uri="{BB962C8B-B14F-4D97-AF65-F5344CB8AC3E}">
        <p14:creationId xmlns:p14="http://schemas.microsoft.com/office/powerpoint/2010/main" val="33091775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p:cNvSpPr>
            <a:spLocks noGrp="1"/>
          </p:cNvSpPr>
          <p:nvPr>
            <p:ph type="title"/>
          </p:nvPr>
        </p:nvSpPr>
        <p:spPr/>
        <p:txBody>
          <a:bodyPr/>
          <a:lstStyle/>
          <a:p>
            <a:r>
              <a:rPr lang="nl-NL" sz="3200" dirty="0" smtClean="0"/>
              <a:t>Representativiteit: afspiegeling</a:t>
            </a:r>
            <a:endParaRPr lang="nl-NL" sz="3200"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2" name="Tijdelijke aanduiding voor dianummer 1"/>
          <p:cNvSpPr>
            <a:spLocks noGrp="1"/>
          </p:cNvSpPr>
          <p:nvPr>
            <p:ph type="sldNum" sz="quarter" idx="13"/>
          </p:nvPr>
        </p:nvSpPr>
        <p:spPr/>
        <p:txBody>
          <a:bodyPr/>
          <a:lstStyle/>
          <a:p>
            <a:fld id="{1F2BC8B9-DD51-48F3-969F-95BCA5F4ED8D}" type="slidenum">
              <a:rPr lang="nl-NL" smtClean="0"/>
              <a:pPr/>
              <a:t>3</a:t>
            </a:fld>
            <a:endParaRPr lang="nl-NL" dirty="0"/>
          </a:p>
        </p:txBody>
      </p:sp>
      <p:pic>
        <p:nvPicPr>
          <p:cNvPr id="12" name="Afbeelding 1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19622"/>
            <a:ext cx="4032488" cy="2756708"/>
          </a:xfrm>
          <a:prstGeom prst="rect">
            <a:avLst/>
          </a:prstGeom>
          <a:noFill/>
          <a:ln>
            <a:noFill/>
          </a:ln>
        </p:spPr>
      </p:pic>
      <p:pic>
        <p:nvPicPr>
          <p:cNvPr id="13" name="Afbeelding 12"/>
          <p:cNvPicPr>
            <a:picLocks noChangeAspect="1"/>
          </p:cNvPicPr>
          <p:nvPr/>
        </p:nvPicPr>
        <p:blipFill>
          <a:blip r:embed="rId3"/>
          <a:stretch>
            <a:fillRect/>
          </a:stretch>
        </p:blipFill>
        <p:spPr>
          <a:xfrm>
            <a:off x="4941473" y="1275606"/>
            <a:ext cx="3951007" cy="3368370"/>
          </a:xfrm>
          <a:prstGeom prst="rect">
            <a:avLst/>
          </a:prstGeom>
        </p:spPr>
      </p:pic>
    </p:spTree>
    <p:extLst>
      <p:ext uri="{BB962C8B-B14F-4D97-AF65-F5344CB8AC3E}">
        <p14:creationId xmlns:p14="http://schemas.microsoft.com/office/powerpoint/2010/main" val="2006003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4</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6" name="Titel 5"/>
          <p:cNvSpPr>
            <a:spLocks noGrp="1"/>
          </p:cNvSpPr>
          <p:nvPr>
            <p:ph type="title"/>
          </p:nvPr>
        </p:nvSpPr>
        <p:spPr>
          <a:xfrm>
            <a:off x="684368" y="195486"/>
            <a:ext cx="7127992" cy="720080"/>
          </a:xfrm>
        </p:spPr>
        <p:txBody>
          <a:bodyPr/>
          <a:lstStyle/>
          <a:p>
            <a:r>
              <a:rPr lang="nl-NL" sz="2800" dirty="0" smtClean="0"/>
              <a:t>Representativiteit van vakbonden als gelegenheidsargument van werkgevers</a:t>
            </a:r>
            <a:endParaRPr lang="nl-NL" sz="2800" dirty="0"/>
          </a:p>
        </p:txBody>
      </p:sp>
      <p:pic>
        <p:nvPicPr>
          <p:cNvPr id="5122" name="Picture 2" descr="Afbeeldingsresultaat voor wim ikea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275606"/>
            <a:ext cx="5602013" cy="3360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0483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5</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6" name="Titel 5"/>
          <p:cNvSpPr>
            <a:spLocks noGrp="1"/>
          </p:cNvSpPr>
          <p:nvPr>
            <p:ph type="title"/>
          </p:nvPr>
        </p:nvSpPr>
        <p:spPr>
          <a:xfrm>
            <a:off x="684368" y="123478"/>
            <a:ext cx="7127992" cy="1008112"/>
          </a:xfrm>
        </p:spPr>
        <p:txBody>
          <a:bodyPr/>
          <a:lstStyle/>
          <a:p>
            <a:r>
              <a:rPr lang="nl-NL" sz="3000" dirty="0"/>
              <a:t>Afnemend ledental: oorzaak </a:t>
            </a:r>
            <a:r>
              <a:rPr lang="nl-NL" sz="3000" dirty="0" smtClean="0"/>
              <a:t>en  </a:t>
            </a:r>
            <a:r>
              <a:rPr lang="nl-NL" sz="3000" dirty="0"/>
              <a:t>gevolg?</a:t>
            </a:r>
          </a:p>
        </p:txBody>
      </p:sp>
      <p:pic>
        <p:nvPicPr>
          <p:cNvPr id="7" name="Afbeelding 6"/>
          <p:cNvPicPr>
            <a:picLocks noChangeAspect="1"/>
          </p:cNvPicPr>
          <p:nvPr/>
        </p:nvPicPr>
        <p:blipFill>
          <a:blip r:embed="rId2"/>
          <a:stretch>
            <a:fillRect/>
          </a:stretch>
        </p:blipFill>
        <p:spPr>
          <a:xfrm>
            <a:off x="323529" y="1366363"/>
            <a:ext cx="4320480" cy="3042840"/>
          </a:xfrm>
          <a:prstGeom prst="rect">
            <a:avLst/>
          </a:prstGeom>
        </p:spPr>
      </p:pic>
      <p:pic>
        <p:nvPicPr>
          <p:cNvPr id="8" name="Afbeelding 7"/>
          <p:cNvPicPr>
            <a:picLocks noChangeAspect="1"/>
          </p:cNvPicPr>
          <p:nvPr/>
        </p:nvPicPr>
        <p:blipFill>
          <a:blip r:embed="rId3"/>
          <a:stretch>
            <a:fillRect/>
          </a:stretch>
        </p:blipFill>
        <p:spPr>
          <a:xfrm>
            <a:off x="4860032" y="1624998"/>
            <a:ext cx="4032448" cy="2520280"/>
          </a:xfrm>
          <a:prstGeom prst="rect">
            <a:avLst/>
          </a:prstGeom>
        </p:spPr>
      </p:pic>
    </p:spTree>
    <p:extLst>
      <p:ext uri="{BB962C8B-B14F-4D97-AF65-F5344CB8AC3E}">
        <p14:creationId xmlns:p14="http://schemas.microsoft.com/office/powerpoint/2010/main" val="109857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11"/>
          <p:cNvSpPr>
            <a:spLocks noGrp="1"/>
          </p:cNvSpPr>
          <p:nvPr>
            <p:ph type="title"/>
          </p:nvPr>
        </p:nvSpPr>
        <p:spPr>
          <a:xfrm>
            <a:off x="1331640" y="267494"/>
            <a:ext cx="6480720" cy="720080"/>
          </a:xfrm>
        </p:spPr>
        <p:txBody>
          <a:bodyPr/>
          <a:lstStyle/>
          <a:p>
            <a:r>
              <a:rPr lang="nl-NL" sz="3000" dirty="0" smtClean="0"/>
              <a:t>Werkspoor fabriek- toen en nu</a:t>
            </a:r>
            <a:endParaRPr lang="nl-NL" sz="3000" dirty="0"/>
          </a:p>
        </p:txBody>
      </p:sp>
      <p:pic>
        <p:nvPicPr>
          <p:cNvPr id="17" name="Tijdelijke aanduiding voor inhoud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275607"/>
            <a:ext cx="3621676" cy="3278138"/>
          </a:xfrm>
          <a:prstGeom prst="rect">
            <a:avLst/>
          </a:prstGeom>
        </p:spPr>
      </p:pic>
      <p:pic>
        <p:nvPicPr>
          <p:cNvPr id="18" name="Tijdelijke aanduiding voor inhoud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9992" y="1275607"/>
            <a:ext cx="4215819" cy="3201286"/>
          </a:xfrm>
          <a:prstGeom prst="rect">
            <a:avLst/>
          </a:prstGeom>
        </p:spPr>
      </p:pic>
    </p:spTree>
    <p:extLst>
      <p:ext uri="{BB962C8B-B14F-4D97-AF65-F5344CB8AC3E}">
        <p14:creationId xmlns:p14="http://schemas.microsoft.com/office/powerpoint/2010/main" val="16052990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7</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5" name="Tijdelijke aanduiding voor tekst 4"/>
          <p:cNvSpPr>
            <a:spLocks noGrp="1"/>
          </p:cNvSpPr>
          <p:nvPr>
            <p:ph type="body" sz="quarter" idx="10"/>
          </p:nvPr>
        </p:nvSpPr>
        <p:spPr/>
        <p:txBody>
          <a:bodyPr/>
          <a:lstStyle/>
          <a:p>
            <a:pPr marL="0" indent="0">
              <a:buNone/>
            </a:pPr>
            <a:r>
              <a:rPr lang="nl-NL" dirty="0"/>
              <a:t>Hoe kunnen we in een veranderend arbeidsmarktlandschap- waarbij er een versplintering van arbeid </a:t>
            </a:r>
            <a:r>
              <a:rPr lang="nl-NL" dirty="0" smtClean="0"/>
              <a:t>plaatsvindt</a:t>
            </a:r>
            <a:r>
              <a:rPr lang="nl-NL" dirty="0"/>
              <a:t>, werk op nieuwe manieren wordt georganiseerd, er sprake is van enorme flexibilisering en werkenden ook steeds meer transities op de arbeidsmarkt doormaken en niet alleen vaker van werkgever maar ook van type werk wisselen-  grip </a:t>
            </a:r>
            <a:r>
              <a:rPr lang="nl-NL" dirty="0" smtClean="0"/>
              <a:t>houden op </a:t>
            </a:r>
            <a:r>
              <a:rPr lang="nl-NL" dirty="0"/>
              <a:t>de prijs van </a:t>
            </a:r>
            <a:r>
              <a:rPr lang="nl-NL" dirty="0" smtClean="0"/>
              <a:t>arbeid en kwaliteit van werk?</a:t>
            </a:r>
            <a:endParaRPr lang="nl-NL" dirty="0"/>
          </a:p>
        </p:txBody>
      </p:sp>
      <p:sp>
        <p:nvSpPr>
          <p:cNvPr id="6" name="Titel 5"/>
          <p:cNvSpPr>
            <a:spLocks noGrp="1"/>
          </p:cNvSpPr>
          <p:nvPr>
            <p:ph type="title"/>
          </p:nvPr>
        </p:nvSpPr>
        <p:spPr/>
        <p:txBody>
          <a:bodyPr/>
          <a:lstStyle/>
          <a:p>
            <a:r>
              <a:rPr lang="nl-NL" dirty="0" smtClean="0"/>
              <a:t>Kern van de discussie</a:t>
            </a:r>
            <a:endParaRPr lang="nl-NL" dirty="0"/>
          </a:p>
        </p:txBody>
      </p:sp>
    </p:spTree>
    <p:extLst>
      <p:ext uri="{BB962C8B-B14F-4D97-AF65-F5344CB8AC3E}">
        <p14:creationId xmlns:p14="http://schemas.microsoft.com/office/powerpoint/2010/main" val="16540211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8</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6" name="Titel 5"/>
          <p:cNvSpPr>
            <a:spLocks noGrp="1"/>
          </p:cNvSpPr>
          <p:nvPr>
            <p:ph type="title"/>
          </p:nvPr>
        </p:nvSpPr>
        <p:spPr>
          <a:xfrm>
            <a:off x="684368" y="195486"/>
            <a:ext cx="7272008" cy="720080"/>
          </a:xfrm>
        </p:spPr>
        <p:txBody>
          <a:bodyPr/>
          <a:lstStyle/>
          <a:p>
            <a:r>
              <a:rPr lang="nl-NL" sz="3000" dirty="0" smtClean="0"/>
              <a:t>Wie onderhandelt er over de arbeidsvoorwaarden?</a:t>
            </a:r>
            <a:endParaRPr lang="nl-NL" sz="3000" dirty="0"/>
          </a:p>
        </p:txBody>
      </p:sp>
      <p:pic>
        <p:nvPicPr>
          <p:cNvPr id="4098" name="Picture 2" descr="Afbeeldingsresultaat voor fnv jumb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8152" y="1419622"/>
            <a:ext cx="4560441" cy="3039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3760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a:xfrm>
            <a:off x="684368" y="267494"/>
            <a:ext cx="7560040" cy="648072"/>
          </a:xfrm>
        </p:spPr>
        <p:txBody>
          <a:bodyPr/>
          <a:lstStyle/>
          <a:p>
            <a:r>
              <a:rPr lang="nl-NL" sz="3200" dirty="0" smtClean="0"/>
              <a:t>koers FNV: focus op </a:t>
            </a:r>
            <a:r>
              <a:rPr lang="nl-NL" sz="3200" u="sng" dirty="0" smtClean="0"/>
              <a:t>alle</a:t>
            </a:r>
            <a:r>
              <a:rPr lang="nl-NL" sz="3200" dirty="0" smtClean="0"/>
              <a:t> werkenden</a:t>
            </a:r>
            <a:endParaRPr lang="nl-NL" sz="3200"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2" name="Tijdelijke aanduiding voor dianummer 1"/>
          <p:cNvSpPr>
            <a:spLocks noGrp="1"/>
          </p:cNvSpPr>
          <p:nvPr>
            <p:ph type="sldNum" sz="quarter" idx="13"/>
          </p:nvPr>
        </p:nvSpPr>
        <p:spPr/>
        <p:txBody>
          <a:bodyPr/>
          <a:lstStyle/>
          <a:p>
            <a:fld id="{1F2BC8B9-DD51-48F3-969F-95BCA5F4ED8D}" type="slidenum">
              <a:rPr lang="nl-NL" smtClean="0"/>
              <a:pPr/>
              <a:t>9</a:t>
            </a:fld>
            <a:endParaRPr lang="nl-NL" dirty="0"/>
          </a:p>
        </p:txBody>
      </p:sp>
      <p:pic>
        <p:nvPicPr>
          <p:cNvPr id="10" name="Picture 2" descr="Afbeeldingsresultaat voor fnv flex"/>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9928" r="19928"/>
          <a:stretch>
            <a:fillRect/>
          </a:stretch>
        </p:blipFill>
        <p:spPr bwMode="auto">
          <a:xfrm>
            <a:off x="539552" y="1275606"/>
            <a:ext cx="2884257" cy="323288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Afbeeldingsresultaat voor fnv schoonmaa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29289" y="1275606"/>
            <a:ext cx="4740834"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0791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10</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6" name="Titel 5"/>
          <p:cNvSpPr>
            <a:spLocks noGrp="1"/>
          </p:cNvSpPr>
          <p:nvPr>
            <p:ph type="title"/>
          </p:nvPr>
        </p:nvSpPr>
        <p:spPr/>
        <p:txBody>
          <a:bodyPr/>
          <a:lstStyle/>
          <a:p>
            <a:r>
              <a:rPr lang="nl-NL" dirty="0" smtClean="0"/>
              <a:t>Strijd vanaf twee fronten</a:t>
            </a:r>
            <a:endParaRPr lang="nl-NL" dirty="0"/>
          </a:p>
        </p:txBody>
      </p:sp>
      <p:pic>
        <p:nvPicPr>
          <p:cNvPr id="2050" name="Picture 2" descr="Afbeeldingsresultaat voor offensief fn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352118"/>
            <a:ext cx="5359820" cy="3090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0851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3"/>
          </p:nvPr>
        </p:nvSpPr>
        <p:spPr/>
        <p:txBody>
          <a:bodyPr/>
          <a:lstStyle/>
          <a:p>
            <a:fld id="{1F2BC8B9-DD51-48F3-969F-95BCA5F4ED8D}" type="slidenum">
              <a:rPr lang="nl-NL" smtClean="0"/>
              <a:pPr/>
              <a:t>11</a:t>
            </a:fld>
            <a:endParaRPr lang="nl-NL" dirty="0"/>
          </a:p>
        </p:txBody>
      </p:sp>
      <p:sp>
        <p:nvSpPr>
          <p:cNvPr id="3" name="Tijdelijke aanduiding voor voettekst 2"/>
          <p:cNvSpPr>
            <a:spLocks noGrp="1"/>
          </p:cNvSpPr>
          <p:nvPr>
            <p:ph type="ftr" sz="quarter" idx="12"/>
          </p:nvPr>
        </p:nvSpPr>
        <p:spPr/>
        <p:txBody>
          <a:bodyPr/>
          <a:lstStyle/>
          <a:p>
            <a:endParaRPr lang="nl-NL" dirty="0"/>
          </a:p>
        </p:txBody>
      </p:sp>
      <p:sp>
        <p:nvSpPr>
          <p:cNvPr id="4" name="Tijdelijke aanduiding voor datum 3"/>
          <p:cNvSpPr>
            <a:spLocks noGrp="1"/>
          </p:cNvSpPr>
          <p:nvPr>
            <p:ph type="dt" sz="half" idx="11"/>
          </p:nvPr>
        </p:nvSpPr>
        <p:spPr/>
        <p:txBody>
          <a:bodyPr/>
          <a:lstStyle/>
          <a:p>
            <a:fld id="{4167CBA4-95F9-43E9-A944-1F54104CF606}" type="datetime4">
              <a:rPr lang="nl-NL" smtClean="0"/>
              <a:pPr/>
              <a:t>11 april 2019</a:t>
            </a:fld>
            <a:endParaRPr lang="nl-NL" dirty="0"/>
          </a:p>
        </p:txBody>
      </p:sp>
      <p:sp>
        <p:nvSpPr>
          <p:cNvPr id="5" name="Tijdelijke aanduiding voor tekst 4"/>
          <p:cNvSpPr>
            <a:spLocks noGrp="1"/>
          </p:cNvSpPr>
          <p:nvPr>
            <p:ph type="body" sz="quarter" idx="10"/>
          </p:nvPr>
        </p:nvSpPr>
        <p:spPr/>
        <p:txBody>
          <a:bodyPr/>
          <a:lstStyle/>
          <a:p>
            <a:pPr marL="0" indent="0">
              <a:lnSpc>
                <a:spcPct val="150000"/>
              </a:lnSpc>
              <a:buNone/>
            </a:pPr>
            <a:r>
              <a:rPr lang="nl-NL" sz="2500" dirty="0" smtClean="0"/>
              <a:t>Of is er meer nodig?</a:t>
            </a:r>
            <a:endParaRPr lang="nl-NL" sz="2500" dirty="0"/>
          </a:p>
          <a:p>
            <a:pPr>
              <a:lnSpc>
                <a:spcPct val="150000"/>
              </a:lnSpc>
              <a:buFontTx/>
              <a:buChar char="-"/>
            </a:pPr>
            <a:r>
              <a:rPr lang="nl-NL" sz="2500" dirty="0" smtClean="0"/>
              <a:t>Free </a:t>
            </a:r>
            <a:r>
              <a:rPr lang="nl-NL" sz="2500" dirty="0" err="1" smtClean="0"/>
              <a:t>riders</a:t>
            </a:r>
            <a:r>
              <a:rPr lang="nl-NL" sz="2500" dirty="0" smtClean="0"/>
              <a:t> problemen ondervangen met ledenvoordelen of meer individuele dienstverlening?</a:t>
            </a:r>
          </a:p>
          <a:p>
            <a:pPr>
              <a:lnSpc>
                <a:spcPct val="150000"/>
              </a:lnSpc>
              <a:buFontTx/>
              <a:buChar char="-"/>
            </a:pPr>
            <a:r>
              <a:rPr lang="nl-NL" sz="2500" dirty="0" smtClean="0"/>
              <a:t>Verplicht lidmaatschap?</a:t>
            </a:r>
          </a:p>
          <a:p>
            <a:pPr>
              <a:lnSpc>
                <a:spcPct val="150000"/>
              </a:lnSpc>
              <a:buFontTx/>
              <a:buChar char="-"/>
            </a:pPr>
            <a:r>
              <a:rPr lang="nl-NL" sz="2500" dirty="0" smtClean="0"/>
              <a:t>Sociale zekerheden koppelen aan vakbondslidmaatschap</a:t>
            </a:r>
          </a:p>
          <a:p>
            <a:pPr>
              <a:lnSpc>
                <a:spcPct val="150000"/>
              </a:lnSpc>
              <a:buFontTx/>
              <a:buChar char="-"/>
            </a:pPr>
            <a:r>
              <a:rPr lang="nl-NL" sz="2500" dirty="0" smtClean="0"/>
              <a:t>Of…?</a:t>
            </a:r>
            <a:endParaRPr lang="nl-NL" sz="2500" dirty="0"/>
          </a:p>
        </p:txBody>
      </p:sp>
      <p:sp>
        <p:nvSpPr>
          <p:cNvPr id="6" name="Titel 5"/>
          <p:cNvSpPr>
            <a:spLocks noGrp="1"/>
          </p:cNvSpPr>
          <p:nvPr>
            <p:ph type="title"/>
          </p:nvPr>
        </p:nvSpPr>
        <p:spPr>
          <a:xfrm>
            <a:off x="323528" y="123478"/>
            <a:ext cx="7776864" cy="792088"/>
          </a:xfrm>
        </p:spPr>
        <p:txBody>
          <a:bodyPr/>
          <a:lstStyle/>
          <a:p>
            <a:r>
              <a:rPr lang="nl-NL" sz="2500" dirty="0" smtClean="0"/>
              <a:t>Is dit voldoende om ook in de toekomst goede arbeidsvoorwaarden te kunnen afdwingen?</a:t>
            </a:r>
            <a:endParaRPr lang="nl-NL" sz="2500" dirty="0"/>
          </a:p>
        </p:txBody>
      </p:sp>
    </p:spTree>
    <p:extLst>
      <p:ext uri="{BB962C8B-B14F-4D97-AF65-F5344CB8AC3E}">
        <p14:creationId xmlns:p14="http://schemas.microsoft.com/office/powerpoint/2010/main" val="1446359691"/>
      </p:ext>
    </p:extLst>
  </p:cSld>
  <p:clrMapOvr>
    <a:masterClrMapping/>
  </p:clrMapOvr>
  <p:timing>
    <p:tnLst>
      <p:par>
        <p:cTn id="1" dur="indefinite" restart="never" nodeType="tmRoot"/>
      </p:par>
    </p:tnLst>
  </p:timing>
</p:sld>
</file>

<file path=ppt/theme/theme1.xml><?xml version="1.0" encoding="utf-8"?>
<a:theme xmlns:a="http://schemas.openxmlformats.org/drawingml/2006/main" name="sjabloon">
  <a:themeElements>
    <a:clrScheme name="FNV">
      <a:dk1>
        <a:srgbClr val="7FBA25"/>
      </a:dk1>
      <a:lt1>
        <a:srgbClr val="FFFFFF"/>
      </a:lt1>
      <a:dk2>
        <a:srgbClr val="7FBA25"/>
      </a:dk2>
      <a:lt2>
        <a:srgbClr val="FFFFFF"/>
      </a:lt2>
      <a:accent1>
        <a:srgbClr val="7FBA25"/>
      </a:accent1>
      <a:accent2>
        <a:srgbClr val="009CDE"/>
      </a:accent2>
      <a:accent3>
        <a:srgbClr val="920075"/>
      </a:accent3>
      <a:accent4>
        <a:srgbClr val="EC7A08"/>
      </a:accent4>
      <a:accent5>
        <a:srgbClr val="6E6E6E"/>
      </a:accent5>
      <a:accent6>
        <a:srgbClr val="0F6131"/>
      </a:accent6>
      <a:hlink>
        <a:srgbClr val="7FBA25"/>
      </a:hlink>
      <a:folHlink>
        <a:srgbClr val="7FBA25"/>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Presentatie2" id="{833EEBB0-97E2-451B-A8D1-9D5B9DAD5816}" vid="{9DEBD29B-D5E8-4020-8FB1-FBF2DC00430E}"/>
    </a:ext>
  </a:ext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FE2C4D0A91F8B4595BCABDD3D1E0463" ma:contentTypeVersion="1" ma:contentTypeDescription="Een nieuw document maken." ma:contentTypeScope="" ma:versionID="3b416e69e7675d0bfe67ea173c0c3c33">
  <xsd:schema xmlns:xsd="http://www.w3.org/2001/XMLSchema" xmlns:xs="http://www.w3.org/2001/XMLSchema" xmlns:p="http://schemas.microsoft.com/office/2006/metadata/properties" xmlns:ns1="http://schemas.microsoft.com/sharepoint/v3" targetNamespace="http://schemas.microsoft.com/office/2006/metadata/properties" ma:root="true" ma:fieldsID="0a4dfdaa14f58a51274070ca23631a5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Begindatum van de planning" ma:description="Geplande begindatum is een sitekolom die door de publicatiefunctie gemaakt wordt. Het wordt gebruikt om een specifieke datum en tijd op te geven waarop de pagina voor het eerst verschijnt voor sitebezoekers." ma:hidden="true" ma:internalName="PublishingStartDate">
      <xsd:simpleType>
        <xsd:restriction base="dms:Unknown"/>
      </xsd:simpleType>
    </xsd:element>
    <xsd:element name="PublishingExpirationDate" ma:index="9" nillable="true" ma:displayName="Einddatum van de planning" ma:description="Geplande einddatum is een sitekolom die door de publicatiefunctie gemaakt wordt. Het wordt gebruikt om een specifieke datum en tijd op te geven waarop de pagina niet langer verschijnt voor sitebezoeke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5B8B44C5-F2CA-437D-B91E-256AB4BEED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3F65FE-E4FD-4ED0-98A7-BAB409F437E8}">
  <ds:schemaRefs>
    <ds:schemaRef ds:uri="http://schemas.microsoft.com/sharepoint/v3/contenttype/forms"/>
  </ds:schemaRefs>
</ds:datastoreItem>
</file>

<file path=customXml/itemProps3.xml><?xml version="1.0" encoding="utf-8"?>
<ds:datastoreItem xmlns:ds="http://schemas.openxmlformats.org/officeDocument/2006/customXml" ds:itemID="{DE224C5F-2CC7-4DAA-A532-05F81EDF680F}">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Slice</Template>
  <TotalTime>25692</TotalTime>
  <Words>180</Words>
  <Application>Microsoft Office PowerPoint</Application>
  <PresentationFormat>Diavoorstelling (16:9)</PresentationFormat>
  <Paragraphs>42</Paragraphs>
  <Slides>11</Slides>
  <Notes>0</Notes>
  <HiddenSlides>0</HiddenSlides>
  <MMClips>0</MMClips>
  <ScaleCrop>false</ScaleCrop>
  <HeadingPairs>
    <vt:vector size="4" baseType="variant">
      <vt:variant>
        <vt:lpstr>Thema</vt:lpstr>
      </vt:variant>
      <vt:variant>
        <vt:i4>1</vt:i4>
      </vt:variant>
      <vt:variant>
        <vt:lpstr>Diatitels</vt:lpstr>
      </vt:variant>
      <vt:variant>
        <vt:i4>11</vt:i4>
      </vt:variant>
    </vt:vector>
  </HeadingPairs>
  <TitlesOfParts>
    <vt:vector size="12" baseType="lpstr">
      <vt:lpstr>sjabloon</vt:lpstr>
      <vt:lpstr>Representativiteit van vakbonden  in het arbeidsvoorwaardenoverleg</vt:lpstr>
      <vt:lpstr>Wat is het Doel van een vakbond?</vt:lpstr>
      <vt:lpstr>Representativiteit: afspiegeling</vt:lpstr>
      <vt:lpstr>Representativiteit van vakbonden als gelegenheidsargument van werkgevers</vt:lpstr>
      <vt:lpstr>Afnemend ledental: oorzaak en  gevolg?</vt:lpstr>
      <vt:lpstr>Werkspoor fabriek- toen en nu</vt:lpstr>
      <vt:lpstr>Kern van de discussie</vt:lpstr>
      <vt:lpstr>Wie onderhandelt er over de arbeidsvoorwaarden?</vt:lpstr>
      <vt:lpstr>koers FNV: focus op alle werkenden</vt:lpstr>
      <vt:lpstr>Strijd vanaf twee fronten</vt:lpstr>
      <vt:lpstr>Is dit voldoende om ook in de toekomst goede arbeidsvoorwaarden te kunnen afdwingen?</vt:lpstr>
    </vt:vector>
  </TitlesOfParts>
  <Company>FNV</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FNV</dc:creator>
  <cp:lastModifiedBy>onderzoeker</cp:lastModifiedBy>
  <cp:revision>103</cp:revision>
  <cp:lastPrinted>2018-09-06T14:38:04Z</cp:lastPrinted>
  <dcterms:created xsi:type="dcterms:W3CDTF">2018-01-11T15:43:03Z</dcterms:created>
  <dcterms:modified xsi:type="dcterms:W3CDTF">2019-04-11T11:39:21Z</dcterms:modified>
  <cp:version>1</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0x0101006FE2C4D0A91F8B4595BCABDD3D1E0463</vt:lpwstr>
  </property>
</Properties>
</file>