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9" r:id="rId1"/>
    <p:sldMasterId id="2147483651" r:id="rId2"/>
  </p:sldMasterIdLst>
  <p:notesMasterIdLst>
    <p:notesMasterId r:id="rId23"/>
  </p:notesMasterIdLst>
  <p:handoutMasterIdLst>
    <p:handoutMasterId r:id="rId24"/>
  </p:handoutMasterIdLst>
  <p:sldIdLst>
    <p:sldId id="699" r:id="rId3"/>
    <p:sldId id="693" r:id="rId4"/>
    <p:sldId id="674" r:id="rId5"/>
    <p:sldId id="675" r:id="rId6"/>
    <p:sldId id="676" r:id="rId7"/>
    <p:sldId id="677" r:id="rId8"/>
    <p:sldId id="664" r:id="rId9"/>
    <p:sldId id="694" r:id="rId10"/>
    <p:sldId id="680" r:id="rId11"/>
    <p:sldId id="697" r:id="rId12"/>
    <p:sldId id="696" r:id="rId13"/>
    <p:sldId id="681" r:id="rId14"/>
    <p:sldId id="647" r:id="rId15"/>
    <p:sldId id="684" r:id="rId16"/>
    <p:sldId id="686" r:id="rId17"/>
    <p:sldId id="688" r:id="rId18"/>
    <p:sldId id="689" r:id="rId19"/>
    <p:sldId id="663" r:id="rId20"/>
    <p:sldId id="698" r:id="rId21"/>
    <p:sldId id="692" r:id="rId22"/>
  </p:sldIdLst>
  <p:sldSz cx="9144000" cy="6858000" type="screen4x3"/>
  <p:notesSz cx="6794500" cy="9931400"/>
  <p:defaultTextStyle>
    <a:defPPr>
      <a:defRPr lang="nl-NL"/>
    </a:defPPr>
    <a:lvl1pPr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1pPr>
    <a:lvl2pPr marL="457200"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2pPr>
    <a:lvl3pPr marL="914400"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3pPr>
    <a:lvl4pPr marL="1371600"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4pPr>
    <a:lvl5pPr marL="1828800" algn="l" rtl="0" fontAlgn="base">
      <a:spcBef>
        <a:spcPct val="0"/>
      </a:spcBef>
      <a:spcAft>
        <a:spcPct val="0"/>
      </a:spcAft>
      <a:defRPr sz="2400" kern="1200">
        <a:solidFill>
          <a:schemeClr val="tx1"/>
        </a:solidFill>
        <a:latin typeface="Times New Roman" pitchFamily="18" charset="0"/>
        <a:ea typeface="ＭＳ Ｐゴシック" pitchFamily="34" charset="-128"/>
        <a:cs typeface="+mn-cs"/>
      </a:defRPr>
    </a:lvl5pPr>
    <a:lvl6pPr marL="2286000" algn="l" defTabSz="914400" rtl="0" eaLnBrk="1" latinLnBrk="0" hangingPunct="1">
      <a:defRPr sz="2400" kern="1200">
        <a:solidFill>
          <a:schemeClr val="tx1"/>
        </a:solidFill>
        <a:latin typeface="Times New Roman" pitchFamily="18" charset="0"/>
        <a:ea typeface="ＭＳ Ｐゴシック" pitchFamily="34" charset="-128"/>
        <a:cs typeface="+mn-cs"/>
      </a:defRPr>
    </a:lvl6pPr>
    <a:lvl7pPr marL="2743200" algn="l" defTabSz="914400" rtl="0" eaLnBrk="1" latinLnBrk="0" hangingPunct="1">
      <a:defRPr sz="2400" kern="1200">
        <a:solidFill>
          <a:schemeClr val="tx1"/>
        </a:solidFill>
        <a:latin typeface="Times New Roman" pitchFamily="18" charset="0"/>
        <a:ea typeface="ＭＳ Ｐゴシック" pitchFamily="34" charset="-128"/>
        <a:cs typeface="+mn-cs"/>
      </a:defRPr>
    </a:lvl7pPr>
    <a:lvl8pPr marL="3200400" algn="l" defTabSz="914400" rtl="0" eaLnBrk="1" latinLnBrk="0" hangingPunct="1">
      <a:defRPr sz="2400" kern="1200">
        <a:solidFill>
          <a:schemeClr val="tx1"/>
        </a:solidFill>
        <a:latin typeface="Times New Roman" pitchFamily="18" charset="0"/>
        <a:ea typeface="ＭＳ Ｐゴシック" pitchFamily="34" charset="-128"/>
        <a:cs typeface="+mn-cs"/>
      </a:defRPr>
    </a:lvl8pPr>
    <a:lvl9pPr marL="3657600" algn="l" defTabSz="914400" rtl="0" eaLnBrk="1" latinLnBrk="0" hangingPunct="1">
      <a:defRPr sz="2400" kern="1200">
        <a:solidFill>
          <a:schemeClr val="tx1"/>
        </a:solidFill>
        <a:latin typeface="Times New Roman" pitchFamily="18" charset="0"/>
        <a:ea typeface="ＭＳ Ｐゴシック" pitchFamily="34" charset="-128"/>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30" autoAdjust="0"/>
    <p:restoredTop sz="93188" autoAdjust="0"/>
  </p:normalViewPr>
  <p:slideViewPr>
    <p:cSldViewPr>
      <p:cViewPr>
        <p:scale>
          <a:sx n="71" d="100"/>
          <a:sy n="71" d="100"/>
        </p:scale>
        <p:origin x="-105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44813" cy="496888"/>
          </a:xfrm>
          <a:prstGeom prst="rect">
            <a:avLst/>
          </a:prstGeom>
          <a:noFill/>
          <a:ln w="9525">
            <a:noFill/>
            <a:miter lim="800000"/>
            <a:headEnd/>
            <a:tailEnd/>
          </a:ln>
        </p:spPr>
        <p:txBody>
          <a:bodyPr vert="horz" wrap="square" lIns="92699" tIns="46350" rIns="92699" bIns="46350" numCol="1" anchor="t" anchorCtr="0" compatLnSpc="1">
            <a:prstTxWarp prst="textNoShape">
              <a:avLst/>
            </a:prstTxWarp>
          </a:bodyPr>
          <a:lstStyle>
            <a:lvl1pPr defTabSz="927100" eaLnBrk="0" hangingPunct="0">
              <a:defRPr sz="1200">
                <a:latin typeface="Times New Roman" charset="0"/>
                <a:ea typeface="ＭＳ Ｐゴシック" charset="-128"/>
                <a:cs typeface="ＭＳ Ｐゴシック" charset="-128"/>
              </a:defRPr>
            </a:lvl1pPr>
          </a:lstStyle>
          <a:p>
            <a:pPr>
              <a:defRPr/>
            </a:pPr>
            <a:r>
              <a:rPr lang="nl-NL"/>
              <a:t>SMO 2000</a:t>
            </a:r>
          </a:p>
        </p:txBody>
      </p:sp>
      <p:sp>
        <p:nvSpPr>
          <p:cNvPr id="31747" name="Rectangle 3"/>
          <p:cNvSpPr>
            <a:spLocks noGrp="1" noChangeArrowheads="1"/>
          </p:cNvSpPr>
          <p:nvPr>
            <p:ph type="dt" sz="quarter" idx="1"/>
          </p:nvPr>
        </p:nvSpPr>
        <p:spPr bwMode="auto">
          <a:xfrm>
            <a:off x="3849688" y="0"/>
            <a:ext cx="2944812" cy="496888"/>
          </a:xfrm>
          <a:prstGeom prst="rect">
            <a:avLst/>
          </a:prstGeom>
          <a:noFill/>
          <a:ln w="9525">
            <a:noFill/>
            <a:miter lim="800000"/>
            <a:headEnd/>
            <a:tailEnd/>
          </a:ln>
        </p:spPr>
        <p:txBody>
          <a:bodyPr vert="horz" wrap="square" lIns="92699" tIns="46350" rIns="92699" bIns="46350" numCol="1" anchor="t" anchorCtr="0" compatLnSpc="1">
            <a:prstTxWarp prst="textNoShape">
              <a:avLst/>
            </a:prstTxWarp>
          </a:bodyPr>
          <a:lstStyle>
            <a:lvl1pPr algn="r" defTabSz="927100" eaLnBrk="0" hangingPunct="0">
              <a:defRPr sz="1200">
                <a:latin typeface="Times New Roman" charset="0"/>
                <a:ea typeface="ＭＳ Ｐゴシック" charset="-128"/>
                <a:cs typeface="ＭＳ Ｐゴシック" charset="-128"/>
              </a:defRPr>
            </a:lvl1pPr>
          </a:lstStyle>
          <a:p>
            <a:pPr>
              <a:defRPr/>
            </a:pPr>
            <a:endParaRPr lang="en-US"/>
          </a:p>
        </p:txBody>
      </p:sp>
      <p:sp>
        <p:nvSpPr>
          <p:cNvPr id="31748" name="Rectangle 4"/>
          <p:cNvSpPr>
            <a:spLocks noGrp="1" noChangeArrowheads="1"/>
          </p:cNvSpPr>
          <p:nvPr>
            <p:ph type="ftr" sz="quarter" idx="2"/>
          </p:nvPr>
        </p:nvSpPr>
        <p:spPr bwMode="auto">
          <a:xfrm>
            <a:off x="0" y="9434513"/>
            <a:ext cx="2944813" cy="496887"/>
          </a:xfrm>
          <a:prstGeom prst="rect">
            <a:avLst/>
          </a:prstGeom>
          <a:noFill/>
          <a:ln w="9525">
            <a:noFill/>
            <a:miter lim="800000"/>
            <a:headEnd/>
            <a:tailEnd/>
          </a:ln>
        </p:spPr>
        <p:txBody>
          <a:bodyPr vert="horz" wrap="square" lIns="92699" tIns="46350" rIns="92699" bIns="46350" numCol="1" anchor="b" anchorCtr="0" compatLnSpc="1">
            <a:prstTxWarp prst="textNoShape">
              <a:avLst/>
            </a:prstTxWarp>
          </a:bodyPr>
          <a:lstStyle>
            <a:lvl1pPr defTabSz="927100" eaLnBrk="0" hangingPunct="0">
              <a:defRPr sz="1200">
                <a:latin typeface="Times New Roman" charset="0"/>
                <a:ea typeface="ＭＳ Ｐゴシック" charset="-128"/>
                <a:cs typeface="ＭＳ Ｐゴシック" charset="-128"/>
              </a:defRPr>
            </a:lvl1pPr>
          </a:lstStyle>
          <a:p>
            <a:pPr>
              <a:defRPr/>
            </a:pPr>
            <a:endParaRPr lang="en-US"/>
          </a:p>
        </p:txBody>
      </p:sp>
      <p:sp>
        <p:nvSpPr>
          <p:cNvPr id="31749" name="Rectangle 5"/>
          <p:cNvSpPr>
            <a:spLocks noGrp="1" noChangeArrowheads="1"/>
          </p:cNvSpPr>
          <p:nvPr>
            <p:ph type="sldNum" sz="quarter" idx="3"/>
          </p:nvPr>
        </p:nvSpPr>
        <p:spPr bwMode="auto">
          <a:xfrm>
            <a:off x="3849688" y="9434513"/>
            <a:ext cx="2944812" cy="496887"/>
          </a:xfrm>
          <a:prstGeom prst="rect">
            <a:avLst/>
          </a:prstGeom>
          <a:noFill/>
          <a:ln w="9525">
            <a:noFill/>
            <a:miter lim="800000"/>
            <a:headEnd/>
            <a:tailEnd/>
          </a:ln>
        </p:spPr>
        <p:txBody>
          <a:bodyPr vert="horz" wrap="square" lIns="92699" tIns="46350" rIns="92699" bIns="46350" numCol="1" anchor="b" anchorCtr="0" compatLnSpc="1">
            <a:prstTxWarp prst="textNoShape">
              <a:avLst/>
            </a:prstTxWarp>
          </a:bodyPr>
          <a:lstStyle>
            <a:lvl1pPr algn="r" defTabSz="927100" eaLnBrk="0" hangingPunct="0">
              <a:defRPr sz="1200">
                <a:latin typeface="Times New Roman" charset="0"/>
                <a:ea typeface="ＭＳ Ｐゴシック" charset="-128"/>
              </a:defRPr>
            </a:lvl1pPr>
          </a:lstStyle>
          <a:p>
            <a:pPr>
              <a:defRPr/>
            </a:pPr>
            <a:fld id="{94CD389C-A20D-4B5F-B91C-4E72B46D2D25}" type="slidenum">
              <a:rPr lang="nl-NL"/>
              <a:pPr>
                <a:defRPr/>
              </a:pPr>
              <a:t>‹nr.›</a:t>
            </a:fld>
            <a:endParaRPr lang="nl-NL"/>
          </a:p>
        </p:txBody>
      </p:sp>
    </p:spTree>
    <p:extLst>
      <p:ext uri="{BB962C8B-B14F-4D97-AF65-F5344CB8AC3E}">
        <p14:creationId xmlns:p14="http://schemas.microsoft.com/office/powerpoint/2010/main" val="32976130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44813" cy="496888"/>
          </a:xfrm>
          <a:prstGeom prst="rect">
            <a:avLst/>
          </a:prstGeom>
          <a:noFill/>
          <a:ln w="9525">
            <a:noFill/>
            <a:miter lim="800000"/>
            <a:headEnd/>
            <a:tailEnd/>
          </a:ln>
        </p:spPr>
        <p:txBody>
          <a:bodyPr vert="horz" wrap="square" lIns="92699" tIns="46350" rIns="92699" bIns="46350" numCol="1" anchor="t" anchorCtr="0" compatLnSpc="1">
            <a:prstTxWarp prst="textNoShape">
              <a:avLst/>
            </a:prstTxWarp>
          </a:bodyPr>
          <a:lstStyle>
            <a:lvl1pPr defTabSz="927100" eaLnBrk="0" hangingPunct="0">
              <a:defRPr sz="1200">
                <a:latin typeface="Times New Roman" charset="0"/>
                <a:ea typeface="ＭＳ Ｐゴシック" charset="-128"/>
                <a:cs typeface="ＭＳ Ｐゴシック" charset="-128"/>
              </a:defRPr>
            </a:lvl1pPr>
          </a:lstStyle>
          <a:p>
            <a:pPr>
              <a:defRPr/>
            </a:pPr>
            <a:r>
              <a:rPr lang="nl-NL"/>
              <a:t>SMO 2000</a:t>
            </a:r>
          </a:p>
        </p:txBody>
      </p:sp>
      <p:sp>
        <p:nvSpPr>
          <p:cNvPr id="29699" name="Rectangle 3"/>
          <p:cNvSpPr>
            <a:spLocks noGrp="1" noChangeArrowheads="1"/>
          </p:cNvSpPr>
          <p:nvPr>
            <p:ph type="dt" idx="1"/>
          </p:nvPr>
        </p:nvSpPr>
        <p:spPr bwMode="auto">
          <a:xfrm>
            <a:off x="3849688" y="0"/>
            <a:ext cx="2944812" cy="496888"/>
          </a:xfrm>
          <a:prstGeom prst="rect">
            <a:avLst/>
          </a:prstGeom>
          <a:noFill/>
          <a:ln w="9525">
            <a:noFill/>
            <a:miter lim="800000"/>
            <a:headEnd/>
            <a:tailEnd/>
          </a:ln>
        </p:spPr>
        <p:txBody>
          <a:bodyPr vert="horz" wrap="square" lIns="92699" tIns="46350" rIns="92699" bIns="46350" numCol="1" anchor="t" anchorCtr="0" compatLnSpc="1">
            <a:prstTxWarp prst="textNoShape">
              <a:avLst/>
            </a:prstTxWarp>
          </a:bodyPr>
          <a:lstStyle>
            <a:lvl1pPr algn="r" defTabSz="927100" eaLnBrk="0" hangingPunct="0">
              <a:defRPr sz="1200">
                <a:latin typeface="Times New Roman" charset="0"/>
                <a:ea typeface="ＭＳ Ｐゴシック" charset="-128"/>
                <a:cs typeface="ＭＳ Ｐゴシック" charset="-128"/>
              </a:defRPr>
            </a:lvl1pPr>
          </a:lstStyle>
          <a:p>
            <a:pPr>
              <a:defRPr/>
            </a:pPr>
            <a:endParaRPr lang="en-US"/>
          </a:p>
        </p:txBody>
      </p:sp>
      <p:sp>
        <p:nvSpPr>
          <p:cNvPr id="29700" name="Rectangle 4"/>
          <p:cNvSpPr>
            <a:spLocks noGrp="1" noRot="1" noChangeAspect="1" noChangeArrowheads="1" noTextEdit="1"/>
          </p:cNvSpPr>
          <p:nvPr>
            <p:ph type="sldImg" idx="2"/>
          </p:nvPr>
        </p:nvSpPr>
        <p:spPr bwMode="auto">
          <a:xfrm>
            <a:off x="914400" y="744538"/>
            <a:ext cx="4965700" cy="37242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1" name="Rectangle 5"/>
          <p:cNvSpPr>
            <a:spLocks noGrp="1" noChangeArrowheads="1"/>
          </p:cNvSpPr>
          <p:nvPr>
            <p:ph type="body" sz="quarter" idx="3"/>
          </p:nvPr>
        </p:nvSpPr>
        <p:spPr bwMode="auto">
          <a:xfrm>
            <a:off x="904875" y="4716463"/>
            <a:ext cx="4984750" cy="4470400"/>
          </a:xfrm>
          <a:prstGeom prst="rect">
            <a:avLst/>
          </a:prstGeom>
          <a:noFill/>
          <a:ln w="9525">
            <a:noFill/>
            <a:miter lim="800000"/>
            <a:headEnd/>
            <a:tailEnd/>
          </a:ln>
        </p:spPr>
        <p:txBody>
          <a:bodyPr vert="horz" wrap="square" lIns="92699" tIns="46350" rIns="92699" bIns="46350" numCol="1" anchor="t" anchorCtr="0" compatLnSpc="1">
            <a:prstTxWarp prst="textNoShape">
              <a:avLst/>
            </a:prstTxWarp>
          </a:bodyPr>
          <a:lstStyle/>
          <a:p>
            <a:pPr lvl="0"/>
            <a:r>
              <a:rPr lang="nl-NL" noProof="0"/>
              <a:t>Click to edit Master text styles</a:t>
            </a:r>
          </a:p>
          <a:p>
            <a:pPr lvl="1"/>
            <a:r>
              <a:rPr lang="nl-NL" noProof="0"/>
              <a:t>Second level</a:t>
            </a:r>
          </a:p>
          <a:p>
            <a:pPr lvl="2"/>
            <a:r>
              <a:rPr lang="nl-NL" noProof="0"/>
              <a:t>Third level</a:t>
            </a:r>
          </a:p>
          <a:p>
            <a:pPr lvl="3"/>
            <a:r>
              <a:rPr lang="nl-NL" noProof="0"/>
              <a:t>Fourth level</a:t>
            </a:r>
          </a:p>
          <a:p>
            <a:pPr lvl="4"/>
            <a:r>
              <a:rPr lang="nl-NL" noProof="0"/>
              <a:t>Fifth level</a:t>
            </a:r>
          </a:p>
        </p:txBody>
      </p:sp>
      <p:sp>
        <p:nvSpPr>
          <p:cNvPr id="29702" name="Rectangle 6"/>
          <p:cNvSpPr>
            <a:spLocks noGrp="1" noChangeArrowheads="1"/>
          </p:cNvSpPr>
          <p:nvPr>
            <p:ph type="ftr" sz="quarter" idx="4"/>
          </p:nvPr>
        </p:nvSpPr>
        <p:spPr bwMode="auto">
          <a:xfrm>
            <a:off x="0" y="9434513"/>
            <a:ext cx="2944813" cy="496887"/>
          </a:xfrm>
          <a:prstGeom prst="rect">
            <a:avLst/>
          </a:prstGeom>
          <a:noFill/>
          <a:ln w="9525">
            <a:noFill/>
            <a:miter lim="800000"/>
            <a:headEnd/>
            <a:tailEnd/>
          </a:ln>
        </p:spPr>
        <p:txBody>
          <a:bodyPr vert="horz" wrap="square" lIns="92699" tIns="46350" rIns="92699" bIns="46350" numCol="1" anchor="b" anchorCtr="0" compatLnSpc="1">
            <a:prstTxWarp prst="textNoShape">
              <a:avLst/>
            </a:prstTxWarp>
          </a:bodyPr>
          <a:lstStyle>
            <a:lvl1pPr defTabSz="927100" eaLnBrk="0" hangingPunct="0">
              <a:defRPr sz="1200">
                <a:latin typeface="Times New Roman" charset="0"/>
                <a:ea typeface="ＭＳ Ｐゴシック" charset="-128"/>
                <a:cs typeface="ＭＳ Ｐゴシック" charset="-128"/>
              </a:defRPr>
            </a:lvl1pPr>
          </a:lstStyle>
          <a:p>
            <a:pPr>
              <a:defRPr/>
            </a:pPr>
            <a:endParaRPr lang="en-US"/>
          </a:p>
        </p:txBody>
      </p:sp>
      <p:sp>
        <p:nvSpPr>
          <p:cNvPr id="29703" name="Rectangle 7"/>
          <p:cNvSpPr>
            <a:spLocks noGrp="1" noChangeArrowheads="1"/>
          </p:cNvSpPr>
          <p:nvPr>
            <p:ph type="sldNum" sz="quarter" idx="5"/>
          </p:nvPr>
        </p:nvSpPr>
        <p:spPr bwMode="auto">
          <a:xfrm>
            <a:off x="3849688" y="9434513"/>
            <a:ext cx="2944812" cy="496887"/>
          </a:xfrm>
          <a:prstGeom prst="rect">
            <a:avLst/>
          </a:prstGeom>
          <a:noFill/>
          <a:ln w="9525">
            <a:noFill/>
            <a:miter lim="800000"/>
            <a:headEnd/>
            <a:tailEnd/>
          </a:ln>
        </p:spPr>
        <p:txBody>
          <a:bodyPr vert="horz" wrap="square" lIns="92699" tIns="46350" rIns="92699" bIns="46350" numCol="1" anchor="b" anchorCtr="0" compatLnSpc="1">
            <a:prstTxWarp prst="textNoShape">
              <a:avLst/>
            </a:prstTxWarp>
          </a:bodyPr>
          <a:lstStyle>
            <a:lvl1pPr algn="r" defTabSz="927100" eaLnBrk="0" hangingPunct="0">
              <a:defRPr sz="1200">
                <a:latin typeface="Times New Roman" charset="0"/>
                <a:ea typeface="ＭＳ Ｐゴシック" charset="-128"/>
              </a:defRPr>
            </a:lvl1pPr>
          </a:lstStyle>
          <a:p>
            <a:pPr>
              <a:defRPr/>
            </a:pPr>
            <a:fld id="{2B34EC26-AC91-47F8-BBE3-FD6CB909448F}" type="slidenum">
              <a:rPr lang="nl-NL"/>
              <a:pPr>
                <a:defRPr/>
              </a:pPr>
              <a:t>‹nr.›</a:t>
            </a:fld>
            <a:endParaRPr lang="nl-NL"/>
          </a:p>
        </p:txBody>
      </p:sp>
    </p:spTree>
    <p:extLst>
      <p:ext uri="{BB962C8B-B14F-4D97-AF65-F5344CB8AC3E}">
        <p14:creationId xmlns:p14="http://schemas.microsoft.com/office/powerpoint/2010/main" val="24429498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Times New Roman" charset="0"/>
        <a:ea typeface="ＭＳ Ｐゴシック" charset="-128"/>
        <a:cs typeface="ＭＳ Ｐゴシック"/>
      </a:defRPr>
    </a:lvl2pPr>
    <a:lvl3pPr marL="914400" algn="l" rtl="0" eaLnBrk="0" fontAlgn="base" hangingPunct="0">
      <a:spcBef>
        <a:spcPct val="30000"/>
      </a:spcBef>
      <a:spcAft>
        <a:spcPct val="0"/>
      </a:spcAft>
      <a:defRPr sz="1200" kern="1200">
        <a:solidFill>
          <a:schemeClr val="tx1"/>
        </a:solidFill>
        <a:latin typeface="Times New Roman" charset="0"/>
        <a:ea typeface="ＭＳ Ｐゴシック" charset="-128"/>
        <a:cs typeface="ＭＳ Ｐゴシック"/>
      </a:defRPr>
    </a:lvl3pPr>
    <a:lvl4pPr marL="1371600" algn="l" rtl="0" eaLnBrk="0" fontAlgn="base" hangingPunct="0">
      <a:spcBef>
        <a:spcPct val="30000"/>
      </a:spcBef>
      <a:spcAft>
        <a:spcPct val="0"/>
      </a:spcAft>
      <a:defRPr sz="1200" kern="1200">
        <a:solidFill>
          <a:schemeClr val="tx1"/>
        </a:solidFill>
        <a:latin typeface="Times New Roman" charset="0"/>
        <a:ea typeface="ＭＳ Ｐゴシック" charset="-128"/>
        <a:cs typeface="ＭＳ Ｐゴシック"/>
      </a:defRPr>
    </a:lvl4pPr>
    <a:lvl5pPr marL="1828800" algn="l" rtl="0" eaLnBrk="0" fontAlgn="base" hangingPunct="0">
      <a:spcBef>
        <a:spcPct val="30000"/>
      </a:spcBef>
      <a:spcAft>
        <a:spcPct val="0"/>
      </a:spcAft>
      <a:defRPr sz="1200" kern="1200">
        <a:solidFill>
          <a:schemeClr val="tx1"/>
        </a:solidFill>
        <a:latin typeface="Times New Roman" charset="0"/>
        <a:ea typeface="ＭＳ Ｐゴシック" charset="-128"/>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spcBef>
                <a:spcPct val="30000"/>
              </a:spcBef>
              <a:defRPr sz="1200">
                <a:solidFill>
                  <a:schemeClr val="tx1"/>
                </a:solidFill>
                <a:latin typeface="Times New Roman" pitchFamily="18" charset="0"/>
                <a:ea typeface="ＭＳ Ｐゴシック" pitchFamily="34" charset="-128"/>
              </a:defRPr>
            </a:lvl1pPr>
            <a:lvl2pPr marL="742950" indent="-285750" defTabSz="927100" eaLnBrk="0" hangingPunct="0">
              <a:spcBef>
                <a:spcPct val="30000"/>
              </a:spcBef>
              <a:defRPr sz="1200">
                <a:solidFill>
                  <a:schemeClr val="tx1"/>
                </a:solidFill>
                <a:latin typeface="Times New Roman" pitchFamily="18" charset="0"/>
                <a:ea typeface="ＭＳ Ｐゴシック" pitchFamily="34" charset="-128"/>
              </a:defRPr>
            </a:lvl2pPr>
            <a:lvl3pPr marL="1143000" indent="-228600" defTabSz="927100" eaLnBrk="0" hangingPunct="0">
              <a:spcBef>
                <a:spcPct val="30000"/>
              </a:spcBef>
              <a:defRPr sz="1200">
                <a:solidFill>
                  <a:schemeClr val="tx1"/>
                </a:solidFill>
                <a:latin typeface="Times New Roman" pitchFamily="18" charset="0"/>
                <a:ea typeface="ＭＳ Ｐゴシック" pitchFamily="34" charset="-128"/>
              </a:defRPr>
            </a:lvl3pPr>
            <a:lvl4pPr marL="1600200" indent="-228600" defTabSz="927100" eaLnBrk="0" hangingPunct="0">
              <a:spcBef>
                <a:spcPct val="30000"/>
              </a:spcBef>
              <a:defRPr sz="1200">
                <a:solidFill>
                  <a:schemeClr val="tx1"/>
                </a:solidFill>
                <a:latin typeface="Times New Roman" pitchFamily="18" charset="0"/>
                <a:ea typeface="ＭＳ Ｐゴシック" pitchFamily="34" charset="-128"/>
              </a:defRPr>
            </a:lvl4pPr>
            <a:lvl5pPr marL="2057400" indent="-228600" defTabSz="927100" eaLnBrk="0" hangingPunct="0">
              <a:spcBef>
                <a:spcPct val="30000"/>
              </a:spcBef>
              <a:defRPr sz="1200">
                <a:solidFill>
                  <a:schemeClr val="tx1"/>
                </a:solidFill>
                <a:latin typeface="Times New Roman" pitchFamily="18" charset="0"/>
                <a:ea typeface="ＭＳ Ｐゴシック" pitchFamily="34" charset="-128"/>
              </a:defRPr>
            </a:lvl5pPr>
            <a:lvl6pPr marL="2514600" indent="-228600" defTabSz="9271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6pPr>
            <a:lvl7pPr marL="2971800" indent="-228600" defTabSz="9271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7pPr>
            <a:lvl8pPr marL="3429000" indent="-228600" defTabSz="9271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8pPr>
            <a:lvl9pPr marL="3886200" indent="-228600" defTabSz="927100" eaLnBrk="0" fontAlgn="base" hangingPunct="0">
              <a:spcBef>
                <a:spcPct val="30000"/>
              </a:spcBef>
              <a:spcAft>
                <a:spcPct val="0"/>
              </a:spcAft>
              <a:defRPr sz="1200">
                <a:solidFill>
                  <a:schemeClr val="tx1"/>
                </a:solidFill>
                <a:latin typeface="Times New Roman" pitchFamily="18" charset="0"/>
                <a:ea typeface="ＭＳ Ｐゴシック" pitchFamily="34" charset="-128"/>
              </a:defRPr>
            </a:lvl9pPr>
          </a:lstStyle>
          <a:p>
            <a:pPr>
              <a:spcBef>
                <a:spcPct val="0"/>
              </a:spcBef>
            </a:pPr>
            <a:fld id="{C850F6EF-2D11-43CE-9924-F71B9E95F8E9}" type="slidenum">
              <a:rPr lang="nl-NL" altLang="nl-NL" smtClean="0"/>
              <a:pPr>
                <a:spcBef>
                  <a:spcPct val="0"/>
                </a:spcBef>
              </a:pPr>
              <a:t>1</a:t>
            </a:fld>
            <a:endParaRPr lang="nl-NL" altLang="nl-NL" dirty="0" smtClean="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nl-NL" dirty="0" smtClean="0">
              <a:latin typeface="Times New Roman" pitchFamily="18" charset="0"/>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1268413"/>
            <a:ext cx="9140825" cy="24542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defRPr/>
            </a:pPr>
            <a:endParaRPr lang="en-US" altLang="nl-NL" smtClean="0"/>
          </a:p>
        </p:txBody>
      </p:sp>
      <p:sp>
        <p:nvSpPr>
          <p:cNvPr id="5" name="Rectangle 3" descr="Light upward diagonal"/>
          <p:cNvSpPr>
            <a:spLocks noChangeArrowheads="1"/>
          </p:cNvSpPr>
          <p:nvPr/>
        </p:nvSpPr>
        <p:spPr bwMode="auto">
          <a:xfrm>
            <a:off x="0" y="1009650"/>
            <a:ext cx="9144000" cy="261938"/>
          </a:xfrm>
          <a:prstGeom prst="rect">
            <a:avLst/>
          </a:prstGeom>
          <a:pattFill prst="ltUpDiag">
            <a:fgClr>
              <a:schemeClr val="accent1"/>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defRPr/>
            </a:pPr>
            <a:endParaRPr lang="en-US" altLang="nl-NL" smtClean="0"/>
          </a:p>
        </p:txBody>
      </p:sp>
      <p:sp>
        <p:nvSpPr>
          <p:cNvPr id="6" name="Rectangle 4" descr="Light upward diagonal"/>
          <p:cNvSpPr>
            <a:spLocks noChangeArrowheads="1"/>
          </p:cNvSpPr>
          <p:nvPr/>
        </p:nvSpPr>
        <p:spPr bwMode="auto">
          <a:xfrm>
            <a:off x="0" y="6218238"/>
            <a:ext cx="9144000" cy="635000"/>
          </a:xfrm>
          <a:prstGeom prst="rect">
            <a:avLst/>
          </a:prstGeom>
          <a:pattFill prst="ltUpDiag">
            <a:fgClr>
              <a:schemeClr val="accent1"/>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defRPr/>
            </a:pPr>
            <a:endParaRPr lang="en-US" altLang="nl-NL" smtClean="0"/>
          </a:p>
        </p:txBody>
      </p:sp>
      <p:pic>
        <p:nvPicPr>
          <p:cNvPr id="7" name="Picture 7" descr="RUGR_logoEN_rood_RG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50813"/>
            <a:ext cx="2393950"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10"/>
          <p:cNvSpPr txBox="1">
            <a:spLocks noChangeArrowheads="1"/>
          </p:cNvSpPr>
          <p:nvPr/>
        </p:nvSpPr>
        <p:spPr bwMode="auto">
          <a:xfrm>
            <a:off x="1476375" y="4076700"/>
            <a:ext cx="6480175" cy="830263"/>
          </a:xfrm>
          <a:prstGeom prst="rect">
            <a:avLst/>
          </a:prstGeom>
          <a:noFill/>
          <a:ln w="9525">
            <a:noFill/>
            <a:miter lim="800000"/>
            <a:headEnd/>
            <a:tailEnd/>
          </a:ln>
          <a:effectLst/>
        </p:spPr>
        <p:txBody>
          <a:bodyPr>
            <a:spAutoFit/>
          </a:bodyPr>
          <a:lstStyle>
            <a:lvl1pPr eaLnBrk="0" hangingPunct="0">
              <a:defRPr sz="2400">
                <a:solidFill>
                  <a:schemeClr val="tx1"/>
                </a:solidFill>
                <a:latin typeface="Times New Roman" charset="0"/>
                <a:ea typeface="ＭＳ Ｐゴシック" charset="-128"/>
              </a:defRPr>
            </a:lvl1pPr>
            <a:lvl2pPr marL="37931725" indent="-37474525" eaLnBrk="0" hangingPunct="0">
              <a:defRPr sz="2400">
                <a:solidFill>
                  <a:schemeClr val="tx1"/>
                </a:solidFill>
                <a:latin typeface="Times New Roman" charset="0"/>
                <a:ea typeface="ＭＳ Ｐゴシック" charset="-128"/>
              </a:defRPr>
            </a:lvl2pPr>
            <a:lvl3pPr eaLnBrk="0" hangingPunct="0">
              <a:defRPr sz="2400">
                <a:solidFill>
                  <a:schemeClr val="tx1"/>
                </a:solidFill>
                <a:latin typeface="Times New Roman" charset="0"/>
                <a:ea typeface="ＭＳ Ｐゴシック" charset="-128"/>
              </a:defRPr>
            </a:lvl3pPr>
            <a:lvl4pPr eaLnBrk="0" hangingPunct="0">
              <a:defRPr sz="2400">
                <a:solidFill>
                  <a:schemeClr val="tx1"/>
                </a:solidFill>
                <a:latin typeface="Times New Roman" charset="0"/>
                <a:ea typeface="ＭＳ Ｐゴシック" charset="-128"/>
              </a:defRPr>
            </a:lvl4pPr>
            <a:lvl5pPr eaLnBrk="0" hangingPunct="0">
              <a:defRPr sz="2400">
                <a:solidFill>
                  <a:schemeClr val="tx1"/>
                </a:solidFill>
                <a:latin typeface="Times New Roman" charset="0"/>
                <a:ea typeface="ＭＳ Ｐゴシック" charset="-128"/>
              </a:defRPr>
            </a:lvl5pPr>
            <a:lvl6pPr marL="457200" eaLnBrk="0" fontAlgn="base" hangingPunct="0">
              <a:spcBef>
                <a:spcPct val="0"/>
              </a:spcBef>
              <a:spcAft>
                <a:spcPct val="0"/>
              </a:spcAft>
              <a:defRPr sz="2400">
                <a:solidFill>
                  <a:schemeClr val="tx1"/>
                </a:solidFill>
                <a:latin typeface="Times New Roman" charset="0"/>
                <a:ea typeface="ＭＳ Ｐゴシック" charset="-128"/>
              </a:defRPr>
            </a:lvl6pPr>
            <a:lvl7pPr marL="914400" eaLnBrk="0" fontAlgn="base" hangingPunct="0">
              <a:spcBef>
                <a:spcPct val="0"/>
              </a:spcBef>
              <a:spcAft>
                <a:spcPct val="0"/>
              </a:spcAft>
              <a:defRPr sz="2400">
                <a:solidFill>
                  <a:schemeClr val="tx1"/>
                </a:solidFill>
                <a:latin typeface="Times New Roman" charset="0"/>
                <a:ea typeface="ＭＳ Ｐゴシック" charset="-128"/>
              </a:defRPr>
            </a:lvl7pPr>
            <a:lvl8pPr marL="1371600" eaLnBrk="0" fontAlgn="base" hangingPunct="0">
              <a:spcBef>
                <a:spcPct val="0"/>
              </a:spcBef>
              <a:spcAft>
                <a:spcPct val="0"/>
              </a:spcAft>
              <a:defRPr sz="2400">
                <a:solidFill>
                  <a:schemeClr val="tx1"/>
                </a:solidFill>
                <a:latin typeface="Times New Roman" charset="0"/>
                <a:ea typeface="ＭＳ Ｐゴシック" charset="-128"/>
              </a:defRPr>
            </a:lvl8pPr>
            <a:lvl9pPr marL="18288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defRPr/>
            </a:pPr>
            <a:r>
              <a:rPr lang="en-US" smtClean="0">
                <a:solidFill>
                  <a:schemeClr val="bg2"/>
                </a:solidFill>
              </a:rPr>
              <a:t>Prof.dr Tammo H.A. Bijmolt</a:t>
            </a:r>
          </a:p>
          <a:p>
            <a:pPr algn="ctr">
              <a:defRPr/>
            </a:pPr>
            <a:r>
              <a:rPr lang="en-US" smtClean="0">
                <a:solidFill>
                  <a:schemeClr val="bg2"/>
                </a:solidFill>
              </a:rPr>
              <a:t>t.h.a.bijmolt@rug.nl</a:t>
            </a:r>
            <a:endParaRPr lang="nl-NL" smtClean="0"/>
          </a:p>
        </p:txBody>
      </p:sp>
      <p:sp>
        <p:nvSpPr>
          <p:cNvPr id="122885" name="Rectangle 5"/>
          <p:cNvSpPr>
            <a:spLocks noGrp="1" noChangeArrowheads="1"/>
          </p:cNvSpPr>
          <p:nvPr>
            <p:ph type="ctrTitle"/>
          </p:nvPr>
        </p:nvSpPr>
        <p:spPr>
          <a:xfrm>
            <a:off x="755650" y="1484313"/>
            <a:ext cx="7935913" cy="936625"/>
          </a:xfrm>
        </p:spPr>
        <p:txBody>
          <a:bodyPr/>
          <a:lstStyle>
            <a:lvl1pPr algn="ctr">
              <a:defRPr sz="3600">
                <a:solidFill>
                  <a:schemeClr val="bg1"/>
                </a:solidFill>
              </a:defRPr>
            </a:lvl1pPr>
          </a:lstStyle>
          <a:p>
            <a:r>
              <a:rPr lang="en-US"/>
              <a:t>Klik om het opmaakprofiel te bewerken</a:t>
            </a:r>
          </a:p>
        </p:txBody>
      </p:sp>
      <p:sp>
        <p:nvSpPr>
          <p:cNvPr id="122888" name="Rectangle 8"/>
          <p:cNvSpPr>
            <a:spLocks noGrp="1" noChangeArrowheads="1"/>
          </p:cNvSpPr>
          <p:nvPr>
            <p:ph type="subTitle" sz="quarter" idx="1"/>
          </p:nvPr>
        </p:nvSpPr>
        <p:spPr>
          <a:xfrm>
            <a:off x="755650" y="2492375"/>
            <a:ext cx="7848600" cy="1223963"/>
          </a:xfrm>
        </p:spPr>
        <p:txBody>
          <a:bodyPr lIns="91440" tIns="45720" rIns="91440" bIns="45720"/>
          <a:lstStyle>
            <a:lvl1pPr marL="0" indent="0" algn="ctr">
              <a:buFontTx/>
              <a:buNone/>
              <a:defRPr sz="2400">
                <a:solidFill>
                  <a:schemeClr val="bg1"/>
                </a:solidFill>
              </a:defRPr>
            </a:lvl1pPr>
          </a:lstStyle>
          <a:p>
            <a:r>
              <a:rPr lang="nl-NL"/>
              <a:t>Klik om het opmaakprofiel van de modelondertitel te bewerken</a:t>
            </a:r>
          </a:p>
        </p:txBody>
      </p:sp>
      <p:sp>
        <p:nvSpPr>
          <p:cNvPr id="9" name="Rectangle 6"/>
          <p:cNvSpPr>
            <a:spLocks noGrp="1" noChangeArrowheads="1"/>
          </p:cNvSpPr>
          <p:nvPr>
            <p:ph type="sldNum" sz="quarter" idx="10"/>
          </p:nvPr>
        </p:nvSpPr>
        <p:spPr>
          <a:xfrm>
            <a:off x="8388350" y="981075"/>
            <a:ext cx="647700" cy="261938"/>
          </a:xfrm>
        </p:spPr>
        <p:txBody>
          <a:bodyPr/>
          <a:lstStyle>
            <a:lvl1pPr>
              <a:defRPr/>
            </a:lvl1pPr>
          </a:lstStyle>
          <a:p>
            <a:pPr>
              <a:defRPr/>
            </a:pPr>
            <a:r>
              <a:rPr lang="en-US"/>
              <a:t> | </a:t>
            </a:r>
            <a:fld id="{6987B5E8-57F8-44C4-995D-0388E1ECDC85}" type="slidenum">
              <a:rPr lang="en-US"/>
              <a:pPr>
                <a:defRPr/>
              </a:pPr>
              <a:t>‹nr.›</a:t>
            </a:fld>
            <a:endParaRPr lang="en-US"/>
          </a:p>
        </p:txBody>
      </p:sp>
      <p:sp>
        <p:nvSpPr>
          <p:cNvPr id="10" name="Date Placeholder 9"/>
          <p:cNvSpPr>
            <a:spLocks noGrp="1" noChangeArrowheads="1"/>
          </p:cNvSpPr>
          <p:nvPr>
            <p:ph type="dt" sz="quarter" idx="11"/>
          </p:nvPr>
        </p:nvSpPr>
        <p:spPr bwMode="auto">
          <a:xfrm>
            <a:off x="457200" y="6245225"/>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l" eaLnBrk="1" hangingPunct="1">
              <a:defRPr sz="1400">
                <a:latin typeface="Times New Roman" charset="0"/>
                <a:ea typeface="+mn-ea"/>
                <a:cs typeface="+mn-cs"/>
              </a:defRPr>
            </a:lvl1pPr>
          </a:lstStyle>
          <a:p>
            <a:pPr>
              <a:defRPr/>
            </a:pPr>
            <a:endParaRPr lang="nl-NL"/>
          </a:p>
        </p:txBody>
      </p:sp>
    </p:spTree>
    <p:extLst>
      <p:ext uri="{BB962C8B-B14F-4D97-AF65-F5344CB8AC3E}">
        <p14:creationId xmlns:p14="http://schemas.microsoft.com/office/powerpoint/2010/main" val="27660516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 | </a:t>
            </a:r>
            <a:fld id="{8F9A357F-C583-4426-9940-2E3809D74E5D}" type="slidenum">
              <a:rPr lang="en-US"/>
              <a:pPr>
                <a:defRPr/>
              </a:pPr>
              <a:t>‹nr.›</a:t>
            </a:fld>
            <a:endParaRPr lang="en-US"/>
          </a:p>
        </p:txBody>
      </p:sp>
    </p:spTree>
    <p:extLst>
      <p:ext uri="{BB962C8B-B14F-4D97-AF65-F5344CB8AC3E}">
        <p14:creationId xmlns:p14="http://schemas.microsoft.com/office/powerpoint/2010/main" val="1028015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r>
              <a:rPr lang="en-US"/>
              <a:t> | </a:t>
            </a:r>
            <a:fld id="{FD4FDC64-8201-4045-8B1B-DB94406D8916}" type="slidenum">
              <a:rPr lang="en-US"/>
              <a:pPr>
                <a:defRPr/>
              </a:pPr>
              <a:t>‹nr.›</a:t>
            </a:fld>
            <a:endParaRPr lang="en-US"/>
          </a:p>
        </p:txBody>
      </p:sp>
    </p:spTree>
    <p:extLst>
      <p:ext uri="{BB962C8B-B14F-4D97-AF65-F5344CB8AC3E}">
        <p14:creationId xmlns:p14="http://schemas.microsoft.com/office/powerpoint/2010/main" val="1514506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1916113"/>
            <a:ext cx="4033837" cy="4249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4550" y="1916113"/>
            <a:ext cx="4035425" cy="42497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r>
              <a:rPr lang="en-US"/>
              <a:t> | </a:t>
            </a:r>
            <a:fld id="{C3076DCC-D0B4-42EB-B1ED-2C60474111C3}" type="slidenum">
              <a:rPr lang="en-US"/>
              <a:pPr>
                <a:defRPr/>
              </a:pPr>
              <a:t>‹nr.›</a:t>
            </a:fld>
            <a:endParaRPr lang="en-US"/>
          </a:p>
        </p:txBody>
      </p:sp>
    </p:spTree>
    <p:extLst>
      <p:ext uri="{BB962C8B-B14F-4D97-AF65-F5344CB8AC3E}">
        <p14:creationId xmlns:p14="http://schemas.microsoft.com/office/powerpoint/2010/main" val="327407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r>
              <a:rPr lang="en-US"/>
              <a:t> | </a:t>
            </a:r>
            <a:fld id="{AE63DE3D-0944-4B93-A30C-BD91C55C2CD1}" type="slidenum">
              <a:rPr lang="en-US"/>
              <a:pPr>
                <a:defRPr/>
              </a:pPr>
              <a:t>‹nr.›</a:t>
            </a:fld>
            <a:endParaRPr lang="en-US"/>
          </a:p>
        </p:txBody>
      </p:sp>
    </p:spTree>
    <p:extLst>
      <p:ext uri="{BB962C8B-B14F-4D97-AF65-F5344CB8AC3E}">
        <p14:creationId xmlns:p14="http://schemas.microsoft.com/office/powerpoint/2010/main" val="804444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r>
              <a:rPr lang="en-US"/>
              <a:t> | </a:t>
            </a:r>
            <a:fld id="{828111F8-9ACD-4754-BBD1-497350105F02}" type="slidenum">
              <a:rPr lang="en-US"/>
              <a:pPr>
                <a:defRPr/>
              </a:pPr>
              <a:t>‹nr.›</a:t>
            </a:fld>
            <a:endParaRPr lang="en-US"/>
          </a:p>
        </p:txBody>
      </p:sp>
    </p:spTree>
    <p:extLst>
      <p:ext uri="{BB962C8B-B14F-4D97-AF65-F5344CB8AC3E}">
        <p14:creationId xmlns:p14="http://schemas.microsoft.com/office/powerpoint/2010/main" val="2432512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r>
              <a:rPr lang="en-US"/>
              <a:t> | </a:t>
            </a:r>
            <a:fld id="{144BEB59-E609-4C24-A48E-FAB1AEFF17AB}" type="slidenum">
              <a:rPr lang="en-US"/>
              <a:pPr>
                <a:defRPr/>
              </a:pPr>
              <a:t>‹nr.›</a:t>
            </a:fld>
            <a:endParaRPr lang="en-US"/>
          </a:p>
        </p:txBody>
      </p:sp>
    </p:spTree>
    <p:extLst>
      <p:ext uri="{BB962C8B-B14F-4D97-AF65-F5344CB8AC3E}">
        <p14:creationId xmlns:p14="http://schemas.microsoft.com/office/powerpoint/2010/main" val="392595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r>
              <a:rPr lang="en-US"/>
              <a:t> | </a:t>
            </a:r>
            <a:fld id="{2155DC3C-312A-446B-9284-729005FE5F8C}" type="slidenum">
              <a:rPr lang="en-US"/>
              <a:pPr>
                <a:defRPr/>
              </a:pPr>
              <a:t>‹nr.›</a:t>
            </a:fld>
            <a:endParaRPr lang="en-US"/>
          </a:p>
        </p:txBody>
      </p:sp>
    </p:spTree>
    <p:extLst>
      <p:ext uri="{BB962C8B-B14F-4D97-AF65-F5344CB8AC3E}">
        <p14:creationId xmlns:p14="http://schemas.microsoft.com/office/powerpoint/2010/main" val="446605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r>
              <a:rPr lang="en-US"/>
              <a:t> | </a:t>
            </a:r>
            <a:fld id="{20888C96-9BC9-4E7C-AF30-A948018F5D1D}" type="slidenum">
              <a:rPr lang="en-US"/>
              <a:pPr>
                <a:defRPr/>
              </a:pPr>
              <a:t>‹nr.›</a:t>
            </a:fld>
            <a:endParaRPr lang="en-US"/>
          </a:p>
        </p:txBody>
      </p:sp>
    </p:spTree>
    <p:extLst>
      <p:ext uri="{BB962C8B-B14F-4D97-AF65-F5344CB8AC3E}">
        <p14:creationId xmlns:p14="http://schemas.microsoft.com/office/powerpoint/2010/main" val="4022949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 | </a:t>
            </a:r>
            <a:fld id="{864FB6CF-8DDA-437D-B9B7-567B8F212EA0}" type="slidenum">
              <a:rPr lang="en-US"/>
              <a:pPr>
                <a:defRPr/>
              </a:pPr>
              <a:t>‹nr.›</a:t>
            </a:fld>
            <a:endParaRPr lang="en-US"/>
          </a:p>
        </p:txBody>
      </p:sp>
    </p:spTree>
    <p:extLst>
      <p:ext uri="{BB962C8B-B14F-4D97-AF65-F5344CB8AC3E}">
        <p14:creationId xmlns:p14="http://schemas.microsoft.com/office/powerpoint/2010/main" val="2403511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5750" y="1341438"/>
            <a:ext cx="2054225" cy="48244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8313" y="1341438"/>
            <a:ext cx="6015037" cy="48244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 | </a:t>
            </a:r>
            <a:fld id="{5E0DF7FC-7E05-4263-BF53-DFA0AF519176}" type="slidenum">
              <a:rPr lang="en-US"/>
              <a:pPr>
                <a:defRPr/>
              </a:pPr>
              <a:t>‹nr.›</a:t>
            </a:fld>
            <a:endParaRPr lang="en-US"/>
          </a:p>
        </p:txBody>
      </p:sp>
    </p:spTree>
    <p:extLst>
      <p:ext uri="{BB962C8B-B14F-4D97-AF65-F5344CB8AC3E}">
        <p14:creationId xmlns:p14="http://schemas.microsoft.com/office/powerpoint/2010/main" val="32994076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 | </a:t>
            </a:r>
            <a:fld id="{96DC433C-8CA7-4FD0-A255-216A8ADB67AD}" type="slidenum">
              <a:rPr lang="en-US"/>
              <a:pPr>
                <a:defRPr/>
              </a:pPr>
              <a:t>‹nr.›</a:t>
            </a:fld>
            <a:endParaRPr lang="en-US"/>
          </a:p>
        </p:txBody>
      </p:sp>
    </p:spTree>
    <p:extLst>
      <p:ext uri="{BB962C8B-B14F-4D97-AF65-F5344CB8AC3E}">
        <p14:creationId xmlns:p14="http://schemas.microsoft.com/office/powerpoint/2010/main" val="2321407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 | </a:t>
            </a:r>
            <a:fld id="{6C8AF969-C817-4F7B-99F7-3F9BA8BF26E9}" type="slidenum">
              <a:rPr lang="en-US"/>
              <a:pPr>
                <a:defRPr/>
              </a:pPr>
              <a:t>‹nr.›</a:t>
            </a:fld>
            <a:endParaRPr lang="en-US"/>
          </a:p>
        </p:txBody>
      </p:sp>
    </p:spTree>
    <p:extLst>
      <p:ext uri="{BB962C8B-B14F-4D97-AF65-F5344CB8AC3E}">
        <p14:creationId xmlns:p14="http://schemas.microsoft.com/office/powerpoint/2010/main" val="23071758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r>
              <a:rPr lang="en-US"/>
              <a:t> | </a:t>
            </a:r>
            <a:fld id="{5C55843B-F3A8-4200-A336-3276C1BDF350}" type="slidenum">
              <a:rPr lang="en-US"/>
              <a:pPr>
                <a:defRPr/>
              </a:pPr>
              <a:t>‹nr.›</a:t>
            </a:fld>
            <a:endParaRPr lang="en-US"/>
          </a:p>
        </p:txBody>
      </p:sp>
    </p:spTree>
    <p:extLst>
      <p:ext uri="{BB962C8B-B14F-4D97-AF65-F5344CB8AC3E}">
        <p14:creationId xmlns:p14="http://schemas.microsoft.com/office/powerpoint/2010/main" val="542654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1341438"/>
            <a:ext cx="4033837"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4550" y="1341438"/>
            <a:ext cx="4035425" cy="4824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r>
              <a:rPr lang="en-US"/>
              <a:t> | </a:t>
            </a:r>
            <a:fld id="{BD0048C3-12C4-4D50-AFC6-10DBB63FB606}" type="slidenum">
              <a:rPr lang="en-US"/>
              <a:pPr>
                <a:defRPr/>
              </a:pPr>
              <a:t>‹nr.›</a:t>
            </a:fld>
            <a:endParaRPr lang="en-US"/>
          </a:p>
        </p:txBody>
      </p:sp>
    </p:spTree>
    <p:extLst>
      <p:ext uri="{BB962C8B-B14F-4D97-AF65-F5344CB8AC3E}">
        <p14:creationId xmlns:p14="http://schemas.microsoft.com/office/powerpoint/2010/main" val="2641643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r>
              <a:rPr lang="en-US"/>
              <a:t> | </a:t>
            </a:r>
            <a:fld id="{28D98E67-A324-4703-8D64-1BC3F9C7D5EB}" type="slidenum">
              <a:rPr lang="en-US"/>
              <a:pPr>
                <a:defRPr/>
              </a:pPr>
              <a:t>‹nr.›</a:t>
            </a:fld>
            <a:endParaRPr lang="en-US"/>
          </a:p>
        </p:txBody>
      </p:sp>
    </p:spTree>
    <p:extLst>
      <p:ext uri="{BB962C8B-B14F-4D97-AF65-F5344CB8AC3E}">
        <p14:creationId xmlns:p14="http://schemas.microsoft.com/office/powerpoint/2010/main" val="41465803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r>
              <a:rPr lang="en-US"/>
              <a:t> | </a:t>
            </a:r>
            <a:fld id="{18FC9EEF-8143-424C-A311-8983EAB2FA61}" type="slidenum">
              <a:rPr lang="en-US"/>
              <a:pPr>
                <a:defRPr/>
              </a:pPr>
              <a:t>‹nr.›</a:t>
            </a:fld>
            <a:endParaRPr lang="en-US"/>
          </a:p>
        </p:txBody>
      </p:sp>
    </p:spTree>
    <p:extLst>
      <p:ext uri="{BB962C8B-B14F-4D97-AF65-F5344CB8AC3E}">
        <p14:creationId xmlns:p14="http://schemas.microsoft.com/office/powerpoint/2010/main" val="33450873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r>
              <a:rPr lang="en-US"/>
              <a:t> | </a:t>
            </a:r>
            <a:fld id="{D2387BAC-4820-4CC3-9669-FB79175A1653}" type="slidenum">
              <a:rPr lang="en-US"/>
              <a:pPr>
                <a:defRPr/>
              </a:pPr>
              <a:t>‹nr.›</a:t>
            </a:fld>
            <a:endParaRPr lang="en-US"/>
          </a:p>
        </p:txBody>
      </p:sp>
    </p:spTree>
    <p:extLst>
      <p:ext uri="{BB962C8B-B14F-4D97-AF65-F5344CB8AC3E}">
        <p14:creationId xmlns:p14="http://schemas.microsoft.com/office/powerpoint/2010/main" val="28114652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r>
              <a:rPr lang="en-US"/>
              <a:t> | </a:t>
            </a:r>
            <a:fld id="{E44C63F0-1CD7-497C-BFC4-E7967885CBBA}" type="slidenum">
              <a:rPr lang="en-US"/>
              <a:pPr>
                <a:defRPr/>
              </a:pPr>
              <a:t>‹nr.›</a:t>
            </a:fld>
            <a:endParaRPr lang="en-US"/>
          </a:p>
        </p:txBody>
      </p:sp>
    </p:spTree>
    <p:extLst>
      <p:ext uri="{BB962C8B-B14F-4D97-AF65-F5344CB8AC3E}">
        <p14:creationId xmlns:p14="http://schemas.microsoft.com/office/powerpoint/2010/main" val="22910749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r>
              <a:rPr lang="en-US"/>
              <a:t> | </a:t>
            </a:r>
            <a:fld id="{7F028B95-2A46-4C9D-9064-028CA4FA3ADA}" type="slidenum">
              <a:rPr lang="en-US"/>
              <a:pPr>
                <a:defRPr/>
              </a:pPr>
              <a:t>‹nr.›</a:t>
            </a:fld>
            <a:endParaRPr lang="en-US"/>
          </a:p>
        </p:txBody>
      </p:sp>
    </p:spTree>
    <p:extLst>
      <p:ext uri="{BB962C8B-B14F-4D97-AF65-F5344CB8AC3E}">
        <p14:creationId xmlns:p14="http://schemas.microsoft.com/office/powerpoint/2010/main" val="19162465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 | </a:t>
            </a:r>
            <a:fld id="{B977DF78-0939-4E26-9B50-D6777F179668}" type="slidenum">
              <a:rPr lang="en-US"/>
              <a:pPr>
                <a:defRPr/>
              </a:pPr>
              <a:t>‹nr.›</a:t>
            </a:fld>
            <a:endParaRPr lang="en-US"/>
          </a:p>
        </p:txBody>
      </p:sp>
    </p:spTree>
    <p:extLst>
      <p:ext uri="{BB962C8B-B14F-4D97-AF65-F5344CB8AC3E}">
        <p14:creationId xmlns:p14="http://schemas.microsoft.com/office/powerpoint/2010/main" val="24499288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35750" y="188913"/>
            <a:ext cx="2054225" cy="59769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8313" y="188913"/>
            <a:ext cx="6015037" cy="59769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r>
              <a:rPr lang="en-US"/>
              <a:t> | </a:t>
            </a:r>
            <a:fld id="{79C1A5FD-3B80-4D95-9FE3-F8DC7B40E023}" type="slidenum">
              <a:rPr lang="en-US"/>
              <a:pPr>
                <a:defRPr/>
              </a:pPr>
              <a:t>‹nr.›</a:t>
            </a:fld>
            <a:endParaRPr lang="en-US"/>
          </a:p>
        </p:txBody>
      </p:sp>
    </p:spTree>
    <p:extLst>
      <p:ext uri="{BB962C8B-B14F-4D97-AF65-F5344CB8AC3E}">
        <p14:creationId xmlns:p14="http://schemas.microsoft.com/office/powerpoint/2010/main" val="3908938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Rectangle 2" descr="Light upward diagonal"/>
          <p:cNvSpPr>
            <a:spLocks noChangeArrowheads="1"/>
          </p:cNvSpPr>
          <p:nvPr/>
        </p:nvSpPr>
        <p:spPr bwMode="auto">
          <a:xfrm>
            <a:off x="0" y="1009650"/>
            <a:ext cx="9144000" cy="261938"/>
          </a:xfrm>
          <a:prstGeom prst="rect">
            <a:avLst/>
          </a:prstGeom>
          <a:pattFill prst="ltUpDiag">
            <a:fgClr>
              <a:schemeClr val="accent1"/>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defRPr/>
            </a:pPr>
            <a:endParaRPr lang="en-US" altLang="nl-NL" smtClean="0"/>
          </a:p>
        </p:txBody>
      </p:sp>
      <p:sp>
        <p:nvSpPr>
          <p:cNvPr id="1027" name="Rectangle 3"/>
          <p:cNvSpPr>
            <a:spLocks noGrp="1" noChangeArrowheads="1"/>
          </p:cNvSpPr>
          <p:nvPr>
            <p:ph type="title"/>
          </p:nvPr>
        </p:nvSpPr>
        <p:spPr bwMode="auto">
          <a:xfrm>
            <a:off x="468313" y="1341438"/>
            <a:ext cx="8221662"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nl-NL" smtClean="0"/>
              <a:t>Klik om het opmaakprofiel te bewerken</a:t>
            </a:r>
          </a:p>
        </p:txBody>
      </p:sp>
      <p:sp>
        <p:nvSpPr>
          <p:cNvPr id="1028" name="Rectangle 4"/>
          <p:cNvSpPr>
            <a:spLocks noGrp="1" noChangeArrowheads="1"/>
          </p:cNvSpPr>
          <p:nvPr>
            <p:ph type="body" idx="1"/>
          </p:nvPr>
        </p:nvSpPr>
        <p:spPr bwMode="auto">
          <a:xfrm>
            <a:off x="468313" y="1916113"/>
            <a:ext cx="8221662" cy="424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nl-NL" smtClean="0"/>
              <a:t>Klik om de opmaakprofielen van de modeltekst te bewerken</a:t>
            </a:r>
          </a:p>
          <a:p>
            <a:pPr lvl="1"/>
            <a:r>
              <a:rPr lang="en-US" altLang="nl-NL" smtClean="0"/>
              <a:t>Tweede niveau</a:t>
            </a:r>
          </a:p>
          <a:p>
            <a:pPr lvl="2"/>
            <a:r>
              <a:rPr lang="en-US" altLang="nl-NL" smtClean="0"/>
              <a:t>Derde niveau</a:t>
            </a:r>
          </a:p>
          <a:p>
            <a:pPr lvl="3"/>
            <a:r>
              <a:rPr lang="en-US" altLang="nl-NL" smtClean="0"/>
              <a:t>Vierde niveau</a:t>
            </a:r>
          </a:p>
          <a:p>
            <a:pPr lvl="4"/>
            <a:r>
              <a:rPr lang="en-US" altLang="nl-NL" smtClean="0"/>
              <a:t>Vijfde niveau</a:t>
            </a:r>
          </a:p>
        </p:txBody>
      </p:sp>
      <p:sp>
        <p:nvSpPr>
          <p:cNvPr id="1029" name="Rectangle 5" descr="Light upward diagonal"/>
          <p:cNvSpPr>
            <a:spLocks noChangeArrowheads="1"/>
          </p:cNvSpPr>
          <p:nvPr/>
        </p:nvSpPr>
        <p:spPr bwMode="auto">
          <a:xfrm>
            <a:off x="0" y="6218238"/>
            <a:ext cx="9144000" cy="635000"/>
          </a:xfrm>
          <a:prstGeom prst="rect">
            <a:avLst/>
          </a:prstGeom>
          <a:pattFill prst="ltUpDiag">
            <a:fgClr>
              <a:schemeClr val="accent1"/>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defRPr/>
            </a:pPr>
            <a:endParaRPr lang="en-US" altLang="nl-NL" smtClean="0"/>
          </a:p>
        </p:txBody>
      </p:sp>
      <p:sp>
        <p:nvSpPr>
          <p:cNvPr id="121862" name="Rectangle 6"/>
          <p:cNvSpPr>
            <a:spLocks noGrp="1" noChangeArrowheads="1"/>
          </p:cNvSpPr>
          <p:nvPr>
            <p:ph type="sldNum" sz="quarter" idx="4"/>
          </p:nvPr>
        </p:nvSpPr>
        <p:spPr bwMode="auto">
          <a:xfrm>
            <a:off x="8496300" y="981075"/>
            <a:ext cx="647700" cy="261938"/>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eaLnBrk="0" hangingPunct="0">
              <a:defRPr sz="1000">
                <a:latin typeface="Verdana" charset="0"/>
                <a:ea typeface="ＭＳ Ｐゴシック" charset="-128"/>
              </a:defRPr>
            </a:lvl1pPr>
          </a:lstStyle>
          <a:p>
            <a:pPr>
              <a:defRPr/>
            </a:pPr>
            <a:r>
              <a:rPr lang="en-US"/>
              <a:t> | </a:t>
            </a:r>
            <a:fld id="{E9162219-6633-4760-81A8-552720ABFDDE}" type="slidenum">
              <a:rPr lang="en-US"/>
              <a:pPr>
                <a:defRPr/>
              </a:pPr>
              <a:t>‹nr.›</a:t>
            </a:fld>
            <a:endParaRPr lang="en-US"/>
          </a:p>
        </p:txBody>
      </p:sp>
      <p:pic>
        <p:nvPicPr>
          <p:cNvPr id="1031" name="Picture 7" descr="RUGR_logoEN_rood_RGB"/>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55650" y="150813"/>
            <a:ext cx="2393950"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73"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hf hdr="0" ftr="0" dt="0"/>
  <p:txStyles>
    <p:title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p:titleStyle>
    <p:bodyStyle>
      <a:lvl1pPr marL="342900" indent="-342900" algn="l" rtl="0" eaLnBrk="0" fontAlgn="base" hangingPunct="0">
        <a:spcBef>
          <a:spcPct val="20000"/>
        </a:spcBef>
        <a:spcAft>
          <a:spcPct val="0"/>
        </a:spcAft>
        <a:buChar char="›"/>
        <a:defRPr sz="2500">
          <a:solidFill>
            <a:srgbClr val="3D3D3D"/>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Font typeface="Times" pitchFamily="18" charset="0"/>
        <a:buChar char="•"/>
        <a:defRPr sz="2500">
          <a:solidFill>
            <a:srgbClr val="3D3D3D"/>
          </a:solidFill>
          <a:latin typeface="+mn-lt"/>
          <a:ea typeface="ＭＳ Ｐゴシック" charset="-128"/>
        </a:defRPr>
      </a:lvl2pPr>
      <a:lvl3pPr marL="1143000" indent="-228600" algn="l" rtl="0" eaLnBrk="0" fontAlgn="base" hangingPunct="0">
        <a:spcBef>
          <a:spcPct val="20000"/>
        </a:spcBef>
        <a:spcAft>
          <a:spcPct val="0"/>
        </a:spcAft>
        <a:buChar char="•"/>
        <a:defRPr sz="2500">
          <a:solidFill>
            <a:srgbClr val="3D3D3D"/>
          </a:solidFill>
          <a:latin typeface="+mn-lt"/>
          <a:ea typeface="ＭＳ Ｐゴシック" charset="-128"/>
        </a:defRPr>
      </a:lvl3pPr>
      <a:lvl4pPr marL="1600200" indent="-228600" algn="l" rtl="0" eaLnBrk="0" fontAlgn="base" hangingPunct="0">
        <a:spcBef>
          <a:spcPct val="20000"/>
        </a:spcBef>
        <a:spcAft>
          <a:spcPct val="0"/>
        </a:spcAft>
        <a:buFont typeface="Times" pitchFamily="18" charset="0"/>
        <a:buChar char="•"/>
        <a:defRPr sz="2500">
          <a:solidFill>
            <a:srgbClr val="3D3D3D"/>
          </a:solidFill>
          <a:latin typeface="+mn-lt"/>
          <a:ea typeface="ＭＳ Ｐゴシック" charset="-128"/>
        </a:defRPr>
      </a:lvl4pPr>
      <a:lvl5pPr marL="2057400" indent="-228600" algn="l" rtl="0" eaLnBrk="0" fontAlgn="base" hangingPunct="0">
        <a:spcBef>
          <a:spcPct val="20000"/>
        </a:spcBef>
        <a:spcAft>
          <a:spcPct val="0"/>
        </a:spcAft>
        <a:buFont typeface="Times" pitchFamily="18" charset="0"/>
        <a:buChar char="•"/>
        <a:defRPr sz="2500">
          <a:solidFill>
            <a:srgbClr val="3D3D3D"/>
          </a:solidFill>
          <a:latin typeface="+mn-lt"/>
          <a:ea typeface="ＭＳ Ｐゴシック" charset="-128"/>
        </a:defRPr>
      </a:lvl5pPr>
      <a:lvl6pPr marL="2514600" indent="-228600" algn="l" rtl="0" fontAlgn="base">
        <a:spcBef>
          <a:spcPct val="20000"/>
        </a:spcBef>
        <a:spcAft>
          <a:spcPct val="0"/>
        </a:spcAft>
        <a:buFont typeface="Times" charset="0"/>
        <a:buChar char="•"/>
        <a:defRPr sz="2500">
          <a:solidFill>
            <a:srgbClr val="3D3D3D"/>
          </a:solidFill>
          <a:latin typeface="+mn-lt"/>
          <a:ea typeface="+mn-ea"/>
        </a:defRPr>
      </a:lvl6pPr>
      <a:lvl7pPr marL="2971800" indent="-228600" algn="l" rtl="0" fontAlgn="base">
        <a:spcBef>
          <a:spcPct val="20000"/>
        </a:spcBef>
        <a:spcAft>
          <a:spcPct val="0"/>
        </a:spcAft>
        <a:buFont typeface="Times" charset="0"/>
        <a:buChar char="•"/>
        <a:defRPr sz="2500">
          <a:solidFill>
            <a:srgbClr val="3D3D3D"/>
          </a:solidFill>
          <a:latin typeface="+mn-lt"/>
          <a:ea typeface="+mn-ea"/>
        </a:defRPr>
      </a:lvl7pPr>
      <a:lvl8pPr marL="3429000" indent="-228600" algn="l" rtl="0" fontAlgn="base">
        <a:spcBef>
          <a:spcPct val="20000"/>
        </a:spcBef>
        <a:spcAft>
          <a:spcPct val="0"/>
        </a:spcAft>
        <a:buFont typeface="Times" charset="0"/>
        <a:buChar char="•"/>
        <a:defRPr sz="2500">
          <a:solidFill>
            <a:srgbClr val="3D3D3D"/>
          </a:solidFill>
          <a:latin typeface="+mn-lt"/>
          <a:ea typeface="+mn-ea"/>
        </a:defRPr>
      </a:lvl8pPr>
      <a:lvl9pPr marL="3886200" indent="-228600" algn="l" rtl="0" fontAlgn="base">
        <a:spcBef>
          <a:spcPct val="20000"/>
        </a:spcBef>
        <a:spcAft>
          <a:spcPct val="0"/>
        </a:spcAft>
        <a:buFont typeface="Times" charset="0"/>
        <a:buChar char="•"/>
        <a:defRPr sz="2500">
          <a:solidFill>
            <a:srgbClr val="3D3D3D"/>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2" descr="Light upward diagonal"/>
          <p:cNvSpPr>
            <a:spLocks noChangeArrowheads="1"/>
          </p:cNvSpPr>
          <p:nvPr/>
        </p:nvSpPr>
        <p:spPr bwMode="auto">
          <a:xfrm>
            <a:off x="0" y="1009650"/>
            <a:ext cx="9144000" cy="261938"/>
          </a:xfrm>
          <a:prstGeom prst="rect">
            <a:avLst/>
          </a:prstGeom>
          <a:pattFill prst="ltUpDiag">
            <a:fgClr>
              <a:schemeClr val="accent1"/>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defRPr/>
            </a:pPr>
            <a:endParaRPr lang="en-US" altLang="nl-NL" smtClean="0"/>
          </a:p>
        </p:txBody>
      </p:sp>
      <p:sp>
        <p:nvSpPr>
          <p:cNvPr id="2051" name="Rectangle 3"/>
          <p:cNvSpPr>
            <a:spLocks noGrp="1" noChangeArrowheads="1"/>
          </p:cNvSpPr>
          <p:nvPr>
            <p:ph type="title"/>
          </p:nvPr>
        </p:nvSpPr>
        <p:spPr bwMode="auto">
          <a:xfrm>
            <a:off x="3419475" y="188913"/>
            <a:ext cx="5270500" cy="115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nl-NL" smtClean="0"/>
              <a:t>Klik om het opmaakprofiel te bewerken</a:t>
            </a:r>
          </a:p>
        </p:txBody>
      </p:sp>
      <p:sp>
        <p:nvSpPr>
          <p:cNvPr id="2052" name="Rectangle 4"/>
          <p:cNvSpPr>
            <a:spLocks noGrp="1" noChangeArrowheads="1"/>
          </p:cNvSpPr>
          <p:nvPr>
            <p:ph type="body" idx="1"/>
          </p:nvPr>
        </p:nvSpPr>
        <p:spPr bwMode="auto">
          <a:xfrm>
            <a:off x="468313" y="1341438"/>
            <a:ext cx="8221662"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nl-NL" smtClean="0"/>
              <a:t>Klik om de opmaakprofielen van de modeltekst te bewerken</a:t>
            </a:r>
          </a:p>
          <a:p>
            <a:pPr lvl="1"/>
            <a:r>
              <a:rPr lang="en-US" altLang="nl-NL" smtClean="0"/>
              <a:t>Tweede niveau</a:t>
            </a:r>
          </a:p>
          <a:p>
            <a:pPr lvl="2"/>
            <a:r>
              <a:rPr lang="en-US" altLang="nl-NL" smtClean="0"/>
              <a:t>Derde niveau</a:t>
            </a:r>
          </a:p>
          <a:p>
            <a:pPr lvl="3"/>
            <a:r>
              <a:rPr lang="en-US" altLang="nl-NL" smtClean="0"/>
              <a:t>Vierde niveau</a:t>
            </a:r>
          </a:p>
          <a:p>
            <a:pPr lvl="4"/>
            <a:r>
              <a:rPr lang="en-US" altLang="nl-NL" smtClean="0"/>
              <a:t>Vijfde niveau</a:t>
            </a:r>
          </a:p>
        </p:txBody>
      </p:sp>
      <p:sp>
        <p:nvSpPr>
          <p:cNvPr id="2053" name="Rectangle 5" descr="Light upward diagonal"/>
          <p:cNvSpPr>
            <a:spLocks noChangeArrowheads="1"/>
          </p:cNvSpPr>
          <p:nvPr/>
        </p:nvSpPr>
        <p:spPr bwMode="auto">
          <a:xfrm>
            <a:off x="0" y="6218238"/>
            <a:ext cx="9144000" cy="635000"/>
          </a:xfrm>
          <a:prstGeom prst="rect">
            <a:avLst/>
          </a:prstGeom>
          <a:pattFill prst="ltUpDiag">
            <a:fgClr>
              <a:schemeClr val="accent1"/>
            </a:fgClr>
            <a:bgClr>
              <a:schemeClr val="bg1"/>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Times New Roman" charset="0"/>
                <a:ea typeface="ＭＳ Ｐゴシック" charset="-128"/>
              </a:defRPr>
            </a:lvl1pPr>
            <a:lvl2pPr marL="742950" indent="-285750" eaLnBrk="0" hangingPunct="0">
              <a:defRPr sz="2400">
                <a:solidFill>
                  <a:schemeClr val="tx1"/>
                </a:solidFill>
                <a:latin typeface="Times New Roman" charset="0"/>
                <a:ea typeface="ＭＳ Ｐゴシック" charset="-128"/>
              </a:defRPr>
            </a:lvl2pPr>
            <a:lvl3pPr marL="1143000" indent="-228600" eaLnBrk="0" hangingPunct="0">
              <a:defRPr sz="2400">
                <a:solidFill>
                  <a:schemeClr val="tx1"/>
                </a:solidFill>
                <a:latin typeface="Times New Roman" charset="0"/>
                <a:ea typeface="ＭＳ Ｐゴシック" charset="-128"/>
              </a:defRPr>
            </a:lvl3pPr>
            <a:lvl4pPr marL="1600200" indent="-228600" eaLnBrk="0" hangingPunct="0">
              <a:defRPr sz="2400">
                <a:solidFill>
                  <a:schemeClr val="tx1"/>
                </a:solidFill>
                <a:latin typeface="Times New Roman" charset="0"/>
                <a:ea typeface="ＭＳ Ｐゴシック" charset="-128"/>
              </a:defRPr>
            </a:lvl4pPr>
            <a:lvl5pPr marL="2057400" indent="-228600" eaLnBrk="0" hangingPunct="0">
              <a:defRPr sz="2400">
                <a:solidFill>
                  <a:schemeClr val="tx1"/>
                </a:solidFill>
                <a:latin typeface="Times New Roman" charset="0"/>
                <a:ea typeface="ＭＳ Ｐゴシック" charset="-128"/>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128"/>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128"/>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128"/>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128"/>
              </a:defRPr>
            </a:lvl9pPr>
          </a:lstStyle>
          <a:p>
            <a:pPr algn="ctr">
              <a:defRPr/>
            </a:pPr>
            <a:endParaRPr lang="en-US" altLang="nl-NL" smtClean="0"/>
          </a:p>
        </p:txBody>
      </p:sp>
      <p:sp>
        <p:nvSpPr>
          <p:cNvPr id="124934" name="Rectangle 6"/>
          <p:cNvSpPr>
            <a:spLocks noGrp="1" noChangeArrowheads="1"/>
          </p:cNvSpPr>
          <p:nvPr>
            <p:ph type="sldNum" sz="quarter" idx="4"/>
          </p:nvPr>
        </p:nvSpPr>
        <p:spPr bwMode="auto">
          <a:xfrm>
            <a:off x="8496300" y="981075"/>
            <a:ext cx="647700" cy="261938"/>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eaLnBrk="0" hangingPunct="0">
              <a:defRPr sz="1000">
                <a:latin typeface="Verdana" charset="0"/>
                <a:ea typeface="ＭＳ Ｐゴシック" charset="-128"/>
              </a:defRPr>
            </a:lvl1pPr>
          </a:lstStyle>
          <a:p>
            <a:pPr>
              <a:defRPr/>
            </a:pPr>
            <a:r>
              <a:rPr lang="en-US"/>
              <a:t> | </a:t>
            </a:r>
            <a:fld id="{789C136E-05B8-4DC6-BA4F-86760B213027}" type="slidenum">
              <a:rPr lang="en-US"/>
              <a:pPr>
                <a:defRPr/>
              </a:pPr>
              <a:t>‹nr.›</a:t>
            </a:fld>
            <a:endParaRPr lang="en-US"/>
          </a:p>
        </p:txBody>
      </p:sp>
      <p:pic>
        <p:nvPicPr>
          <p:cNvPr id="2055" name="Picture 7" descr="RUGR_logoEN_rood_RGB"/>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55650" y="150813"/>
            <a:ext cx="2393950" cy="65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62" r:id="rId1"/>
    <p:sldLayoutId id="2147483963" r:id="rId2"/>
    <p:sldLayoutId id="2147483964" r:id="rId3"/>
    <p:sldLayoutId id="2147483965" r:id="rId4"/>
    <p:sldLayoutId id="2147483966" r:id="rId5"/>
    <p:sldLayoutId id="2147483967" r:id="rId6"/>
    <p:sldLayoutId id="2147483968" r:id="rId7"/>
    <p:sldLayoutId id="2147483969" r:id="rId8"/>
    <p:sldLayoutId id="2147483970" r:id="rId9"/>
    <p:sldLayoutId id="2147483971" r:id="rId10"/>
    <p:sldLayoutId id="2147483972" r:id="rId11"/>
  </p:sldLayoutIdLst>
  <p:hf hdr="0" ftr="0" dt="0"/>
  <p:txStyles>
    <p:titleStyle>
      <a:lvl1pPr algn="l" rtl="0" eaLnBrk="0" fontAlgn="base" hangingPunct="0">
        <a:spcBef>
          <a:spcPct val="0"/>
        </a:spcBef>
        <a:spcAft>
          <a:spcPct val="0"/>
        </a:spcAft>
        <a:defRPr sz="3200">
          <a:solidFill>
            <a:srgbClr val="383838"/>
          </a:solidFill>
          <a:latin typeface="+mj-lt"/>
          <a:ea typeface="+mj-ea"/>
          <a:cs typeface="+mj-cs"/>
        </a:defRPr>
      </a:lvl1pPr>
      <a:lvl2pPr algn="l" rtl="0" eaLnBrk="0" fontAlgn="base" hangingPunct="0">
        <a:spcBef>
          <a:spcPct val="0"/>
        </a:spcBef>
        <a:spcAft>
          <a:spcPct val="0"/>
        </a:spcAft>
        <a:defRPr sz="3200">
          <a:solidFill>
            <a:srgbClr val="383838"/>
          </a:solidFill>
          <a:latin typeface="Georgia"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Georgia"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Georgia"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Georgia"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p:titleStyle>
    <p:bodyStyle>
      <a:lvl1pPr marL="342900" indent="-342900" algn="l" rtl="0" eaLnBrk="0" fontAlgn="base" hangingPunct="0">
        <a:spcBef>
          <a:spcPct val="20000"/>
        </a:spcBef>
        <a:spcAft>
          <a:spcPct val="0"/>
        </a:spcAft>
        <a:buChar char="›"/>
        <a:defRPr sz="2500">
          <a:solidFill>
            <a:srgbClr val="3D3D3D"/>
          </a:solidFill>
          <a:latin typeface="+mn-lt"/>
          <a:ea typeface="+mn-ea"/>
          <a:cs typeface="+mn-cs"/>
        </a:defRPr>
      </a:lvl1pPr>
      <a:lvl2pPr marL="742950" indent="-285750" algn="l" rtl="0" eaLnBrk="0" fontAlgn="base" hangingPunct="0">
        <a:spcBef>
          <a:spcPct val="20000"/>
        </a:spcBef>
        <a:spcAft>
          <a:spcPct val="0"/>
        </a:spcAft>
        <a:buFont typeface="Times" pitchFamily="18" charset="0"/>
        <a:buChar char="•"/>
        <a:defRPr sz="2500">
          <a:solidFill>
            <a:srgbClr val="3D3D3D"/>
          </a:solidFill>
          <a:latin typeface="+mn-lt"/>
          <a:ea typeface="+mn-ea"/>
          <a:cs typeface="ＭＳ Ｐゴシック"/>
        </a:defRPr>
      </a:lvl2pPr>
      <a:lvl3pPr marL="1143000" indent="-228600" algn="l" rtl="0" eaLnBrk="0" fontAlgn="base" hangingPunct="0">
        <a:spcBef>
          <a:spcPct val="20000"/>
        </a:spcBef>
        <a:spcAft>
          <a:spcPct val="0"/>
        </a:spcAft>
        <a:buChar char="•"/>
        <a:defRPr sz="2500">
          <a:solidFill>
            <a:srgbClr val="3D3D3D"/>
          </a:solidFill>
          <a:latin typeface="+mn-lt"/>
          <a:ea typeface="+mn-ea"/>
          <a:cs typeface="ＭＳ Ｐゴシック"/>
        </a:defRPr>
      </a:lvl3pPr>
      <a:lvl4pPr marL="1600200" indent="-228600" algn="l" rtl="0" eaLnBrk="0" fontAlgn="base" hangingPunct="0">
        <a:spcBef>
          <a:spcPct val="20000"/>
        </a:spcBef>
        <a:spcAft>
          <a:spcPct val="0"/>
        </a:spcAft>
        <a:buFont typeface="Times" pitchFamily="18" charset="0"/>
        <a:buChar char="•"/>
        <a:defRPr sz="2500">
          <a:solidFill>
            <a:srgbClr val="3D3D3D"/>
          </a:solidFill>
          <a:latin typeface="+mn-lt"/>
          <a:ea typeface="+mn-ea"/>
          <a:cs typeface="ＭＳ Ｐゴシック"/>
        </a:defRPr>
      </a:lvl4pPr>
      <a:lvl5pPr marL="2057400" indent="-228600" algn="l" rtl="0" eaLnBrk="0" fontAlgn="base" hangingPunct="0">
        <a:spcBef>
          <a:spcPct val="20000"/>
        </a:spcBef>
        <a:spcAft>
          <a:spcPct val="0"/>
        </a:spcAft>
        <a:buFont typeface="Times" pitchFamily="18" charset="0"/>
        <a:buChar char="•"/>
        <a:defRPr sz="2500">
          <a:solidFill>
            <a:srgbClr val="3D3D3D"/>
          </a:solidFill>
          <a:latin typeface="+mn-lt"/>
          <a:ea typeface="+mn-ea"/>
          <a:cs typeface="ＭＳ Ｐゴシック"/>
        </a:defRPr>
      </a:lvl5pPr>
      <a:lvl6pPr marL="2514600" indent="-228600" algn="l" rtl="0" fontAlgn="base">
        <a:spcBef>
          <a:spcPct val="20000"/>
        </a:spcBef>
        <a:spcAft>
          <a:spcPct val="0"/>
        </a:spcAft>
        <a:buFont typeface="Times" charset="0"/>
        <a:buChar char="•"/>
        <a:defRPr sz="2500">
          <a:solidFill>
            <a:srgbClr val="3D3D3D"/>
          </a:solidFill>
          <a:latin typeface="+mn-lt"/>
          <a:ea typeface="+mn-ea"/>
        </a:defRPr>
      </a:lvl6pPr>
      <a:lvl7pPr marL="2971800" indent="-228600" algn="l" rtl="0" fontAlgn="base">
        <a:spcBef>
          <a:spcPct val="20000"/>
        </a:spcBef>
        <a:spcAft>
          <a:spcPct val="0"/>
        </a:spcAft>
        <a:buFont typeface="Times" charset="0"/>
        <a:buChar char="•"/>
        <a:defRPr sz="2500">
          <a:solidFill>
            <a:srgbClr val="3D3D3D"/>
          </a:solidFill>
          <a:latin typeface="+mn-lt"/>
          <a:ea typeface="+mn-ea"/>
        </a:defRPr>
      </a:lvl7pPr>
      <a:lvl8pPr marL="3429000" indent="-228600" algn="l" rtl="0" fontAlgn="base">
        <a:spcBef>
          <a:spcPct val="20000"/>
        </a:spcBef>
        <a:spcAft>
          <a:spcPct val="0"/>
        </a:spcAft>
        <a:buFont typeface="Times" charset="0"/>
        <a:buChar char="•"/>
        <a:defRPr sz="2500">
          <a:solidFill>
            <a:srgbClr val="3D3D3D"/>
          </a:solidFill>
          <a:latin typeface="+mn-lt"/>
          <a:ea typeface="+mn-ea"/>
        </a:defRPr>
      </a:lvl8pPr>
      <a:lvl9pPr marL="3886200" indent="-228600" algn="l" rtl="0" fontAlgn="base">
        <a:spcBef>
          <a:spcPct val="20000"/>
        </a:spcBef>
        <a:spcAft>
          <a:spcPct val="0"/>
        </a:spcAft>
        <a:buFont typeface="Times" charset="0"/>
        <a:buChar char="•"/>
        <a:defRPr sz="2500">
          <a:solidFill>
            <a:srgbClr val="3D3D3D"/>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6"/>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500">
                <a:solidFill>
                  <a:srgbClr val="3D3D3D"/>
                </a:solidFill>
                <a:latin typeface="Times New Roman" pitchFamily="18" charset="0"/>
                <a:ea typeface="ＭＳ Ｐゴシック" pitchFamily="34" charset="-128"/>
              </a:defRPr>
            </a:lvl1pPr>
            <a:lvl2pPr marL="742950" indent="-285750" eaLnBrk="0" hangingPunct="0">
              <a:spcBef>
                <a:spcPct val="20000"/>
              </a:spcBef>
              <a:buFont typeface="Times" pitchFamily="18" charset="0"/>
              <a:buChar char="•"/>
              <a:defRPr sz="2500">
                <a:solidFill>
                  <a:srgbClr val="3D3D3D"/>
                </a:solidFill>
                <a:latin typeface="Times New Roman" pitchFamily="18" charset="0"/>
                <a:ea typeface="ＭＳ Ｐゴシック" pitchFamily="34" charset="-128"/>
              </a:defRPr>
            </a:lvl2pPr>
            <a:lvl3pPr marL="1143000" indent="-228600" eaLnBrk="0" hangingPunct="0">
              <a:spcBef>
                <a:spcPct val="20000"/>
              </a:spcBef>
              <a:buChar char="•"/>
              <a:defRPr sz="2500">
                <a:solidFill>
                  <a:srgbClr val="3D3D3D"/>
                </a:solidFill>
                <a:latin typeface="Times New Roman" pitchFamily="18" charset="0"/>
                <a:ea typeface="ＭＳ Ｐゴシック" pitchFamily="34" charset="-128"/>
              </a:defRPr>
            </a:lvl3pPr>
            <a:lvl4pPr marL="1600200" indent="-228600" eaLnBrk="0" hangingPunct="0">
              <a:spcBef>
                <a:spcPct val="20000"/>
              </a:spcBef>
              <a:buFont typeface="Times" pitchFamily="18" charset="0"/>
              <a:buChar char="•"/>
              <a:defRPr sz="2500">
                <a:solidFill>
                  <a:srgbClr val="3D3D3D"/>
                </a:solidFill>
                <a:latin typeface="Times New Roman" pitchFamily="18" charset="0"/>
                <a:ea typeface="ＭＳ Ｐゴシック" pitchFamily="34" charset="-128"/>
              </a:defRPr>
            </a:lvl4pPr>
            <a:lvl5pPr marL="2057400" indent="-228600" eaLnBrk="0" hangingPunct="0">
              <a:spcBef>
                <a:spcPct val="20000"/>
              </a:spcBef>
              <a:buFont typeface="Times" pitchFamily="18" charset="0"/>
              <a:buChar char="•"/>
              <a:defRPr sz="2500">
                <a:solidFill>
                  <a:srgbClr val="3D3D3D"/>
                </a:solidFill>
                <a:latin typeface="Times New Roman" pitchFamily="18" charset="0"/>
                <a:ea typeface="ＭＳ Ｐゴシック" pitchFamily="34" charset="-128"/>
              </a:defRPr>
            </a:lvl5pPr>
            <a:lvl6pPr marL="2514600" indent="-228600" eaLnBrk="0" fontAlgn="base" hangingPunct="0">
              <a:spcBef>
                <a:spcPct val="20000"/>
              </a:spcBef>
              <a:spcAft>
                <a:spcPct val="0"/>
              </a:spcAft>
              <a:buFont typeface="Times" pitchFamily="18" charset="0"/>
              <a:buChar char="•"/>
              <a:defRPr sz="2500">
                <a:solidFill>
                  <a:srgbClr val="3D3D3D"/>
                </a:solidFill>
                <a:latin typeface="Times New Roman" pitchFamily="18" charset="0"/>
                <a:ea typeface="ＭＳ Ｐゴシック" pitchFamily="34" charset="-128"/>
              </a:defRPr>
            </a:lvl6pPr>
            <a:lvl7pPr marL="2971800" indent="-228600" eaLnBrk="0" fontAlgn="base" hangingPunct="0">
              <a:spcBef>
                <a:spcPct val="20000"/>
              </a:spcBef>
              <a:spcAft>
                <a:spcPct val="0"/>
              </a:spcAft>
              <a:buFont typeface="Times" pitchFamily="18" charset="0"/>
              <a:buChar char="•"/>
              <a:defRPr sz="2500">
                <a:solidFill>
                  <a:srgbClr val="3D3D3D"/>
                </a:solidFill>
                <a:latin typeface="Times New Roman" pitchFamily="18" charset="0"/>
                <a:ea typeface="ＭＳ Ｐゴシック" pitchFamily="34" charset="-128"/>
              </a:defRPr>
            </a:lvl7pPr>
            <a:lvl8pPr marL="3429000" indent="-228600" eaLnBrk="0" fontAlgn="base" hangingPunct="0">
              <a:spcBef>
                <a:spcPct val="20000"/>
              </a:spcBef>
              <a:spcAft>
                <a:spcPct val="0"/>
              </a:spcAft>
              <a:buFont typeface="Times" pitchFamily="18" charset="0"/>
              <a:buChar char="•"/>
              <a:defRPr sz="2500">
                <a:solidFill>
                  <a:srgbClr val="3D3D3D"/>
                </a:solidFill>
                <a:latin typeface="Times New Roman" pitchFamily="18" charset="0"/>
                <a:ea typeface="ＭＳ Ｐゴシック" pitchFamily="34" charset="-128"/>
              </a:defRPr>
            </a:lvl8pPr>
            <a:lvl9pPr marL="3886200" indent="-228600" eaLnBrk="0" fontAlgn="base" hangingPunct="0">
              <a:spcBef>
                <a:spcPct val="20000"/>
              </a:spcBef>
              <a:spcAft>
                <a:spcPct val="0"/>
              </a:spcAft>
              <a:buFont typeface="Times" pitchFamily="18" charset="0"/>
              <a:buChar char="•"/>
              <a:defRPr sz="2500">
                <a:solidFill>
                  <a:srgbClr val="3D3D3D"/>
                </a:solidFill>
                <a:latin typeface="Times New Roman" pitchFamily="18" charset="0"/>
                <a:ea typeface="ＭＳ Ｐゴシック" pitchFamily="34" charset="-128"/>
              </a:defRPr>
            </a:lvl9pPr>
          </a:lstStyle>
          <a:p>
            <a:pPr>
              <a:spcBef>
                <a:spcPct val="0"/>
              </a:spcBef>
              <a:buFontTx/>
              <a:buNone/>
            </a:pPr>
            <a:r>
              <a:rPr lang="en-US" altLang="nl-NL" sz="1000" dirty="0" smtClean="0">
                <a:solidFill>
                  <a:schemeClr val="tx1"/>
                </a:solidFill>
                <a:cs typeface="Times New Roman" pitchFamily="18" charset="0"/>
              </a:rPr>
              <a:t> | </a:t>
            </a:r>
            <a:fld id="{287E358E-36F9-49EA-B15E-74797DD625F6}" type="slidenum">
              <a:rPr lang="en-US" altLang="nl-NL" sz="1000" smtClean="0">
                <a:solidFill>
                  <a:schemeClr val="tx1"/>
                </a:solidFill>
                <a:cs typeface="Times New Roman" pitchFamily="18" charset="0"/>
              </a:rPr>
              <a:pPr>
                <a:spcBef>
                  <a:spcPct val="0"/>
                </a:spcBef>
                <a:buFontTx/>
                <a:buNone/>
              </a:pPr>
              <a:t>1</a:t>
            </a:fld>
            <a:endParaRPr lang="en-US" altLang="nl-NL" sz="1000" dirty="0" smtClean="0">
              <a:solidFill>
                <a:schemeClr val="tx1"/>
              </a:solidFill>
              <a:cs typeface="Times New Roman" pitchFamily="18" charset="0"/>
            </a:endParaRPr>
          </a:p>
        </p:txBody>
      </p:sp>
      <p:sp>
        <p:nvSpPr>
          <p:cNvPr id="4099" name="Rectangle 5"/>
          <p:cNvSpPr>
            <a:spLocks noGrp="1" noChangeArrowheads="1"/>
          </p:cNvSpPr>
          <p:nvPr>
            <p:ph type="subTitle" idx="1"/>
          </p:nvPr>
        </p:nvSpPr>
        <p:spPr>
          <a:xfrm>
            <a:off x="-11160" y="1412776"/>
            <a:ext cx="9144000" cy="864096"/>
          </a:xfrm>
        </p:spPr>
        <p:txBody>
          <a:bodyPr/>
          <a:lstStyle/>
          <a:p>
            <a:r>
              <a:rPr lang="nl-NL" sz="3200" dirty="0"/>
              <a:t>NEDERLAND UIT DE </a:t>
            </a:r>
            <a:r>
              <a:rPr lang="nl-NL" sz="3200" dirty="0" smtClean="0"/>
              <a:t>CRISIS:</a:t>
            </a:r>
          </a:p>
          <a:p>
            <a:r>
              <a:rPr lang="nl-NL" sz="3200" dirty="0" smtClean="0"/>
              <a:t>DE </a:t>
            </a:r>
            <a:r>
              <a:rPr lang="nl-NL" sz="3200" dirty="0"/>
              <a:t>ROL VAN DE </a:t>
            </a:r>
            <a:r>
              <a:rPr lang="nl-NL" sz="3200" dirty="0" smtClean="0"/>
              <a:t>VAKBEWEGING</a:t>
            </a:r>
          </a:p>
          <a:p>
            <a:endParaRPr lang="nl-NL" sz="3200" dirty="0" smtClean="0"/>
          </a:p>
          <a:p>
            <a:r>
              <a:rPr lang="nl-NL" sz="3200" i="1" dirty="0" smtClean="0"/>
              <a:t>16 februari 2021</a:t>
            </a:r>
            <a:endParaRPr lang="nl-NL" sz="4400" i="1" dirty="0" smtClean="0"/>
          </a:p>
        </p:txBody>
      </p:sp>
      <p:sp>
        <p:nvSpPr>
          <p:cNvPr id="4100" name="Rectangle 8"/>
          <p:cNvSpPr>
            <a:spLocks noChangeArrowheads="1"/>
          </p:cNvSpPr>
          <p:nvPr/>
        </p:nvSpPr>
        <p:spPr bwMode="auto">
          <a:xfrm>
            <a:off x="2915816" y="4077072"/>
            <a:ext cx="4038600" cy="1066800"/>
          </a:xfrm>
          <a:prstGeom prst="rect">
            <a:avLst/>
          </a:prstGeom>
          <a:solidFill>
            <a:schemeClr val="bg1"/>
          </a:solidFill>
          <a:ln w="9525">
            <a:solidFill>
              <a:schemeClr val="tx1">
                <a:alpha val="0"/>
              </a:schemeClr>
            </a:solidFill>
            <a:round/>
            <a:headEnd/>
            <a:tailEnd/>
          </a:ln>
        </p:spPr>
        <p:txBody>
          <a:bodyPr wrap="none" anchor="ctr"/>
          <a:lstStyle>
            <a:lvl1pPr eaLnBrk="0" hangingPunct="0">
              <a:spcBef>
                <a:spcPct val="20000"/>
              </a:spcBef>
              <a:buChar char="›"/>
              <a:defRPr sz="2500">
                <a:solidFill>
                  <a:srgbClr val="3D3D3D"/>
                </a:solidFill>
                <a:latin typeface="Times New Roman" pitchFamily="18" charset="0"/>
                <a:ea typeface="ＭＳ Ｐゴシック" pitchFamily="34" charset="-128"/>
              </a:defRPr>
            </a:lvl1pPr>
            <a:lvl2pPr marL="742950" indent="-285750" eaLnBrk="0" hangingPunct="0">
              <a:spcBef>
                <a:spcPct val="20000"/>
              </a:spcBef>
              <a:buFont typeface="Times" pitchFamily="18" charset="0"/>
              <a:buChar char="•"/>
              <a:defRPr sz="2500">
                <a:solidFill>
                  <a:srgbClr val="3D3D3D"/>
                </a:solidFill>
                <a:latin typeface="Times New Roman" pitchFamily="18" charset="0"/>
                <a:ea typeface="ＭＳ Ｐゴシック" pitchFamily="34" charset="-128"/>
              </a:defRPr>
            </a:lvl2pPr>
            <a:lvl3pPr marL="1143000" indent="-228600" eaLnBrk="0" hangingPunct="0">
              <a:spcBef>
                <a:spcPct val="20000"/>
              </a:spcBef>
              <a:buChar char="•"/>
              <a:defRPr sz="2500">
                <a:solidFill>
                  <a:srgbClr val="3D3D3D"/>
                </a:solidFill>
                <a:latin typeface="Times New Roman" pitchFamily="18" charset="0"/>
                <a:ea typeface="ＭＳ Ｐゴシック" pitchFamily="34" charset="-128"/>
              </a:defRPr>
            </a:lvl3pPr>
            <a:lvl4pPr marL="1600200" indent="-228600" eaLnBrk="0" hangingPunct="0">
              <a:spcBef>
                <a:spcPct val="20000"/>
              </a:spcBef>
              <a:buFont typeface="Times" pitchFamily="18" charset="0"/>
              <a:buChar char="•"/>
              <a:defRPr sz="2500">
                <a:solidFill>
                  <a:srgbClr val="3D3D3D"/>
                </a:solidFill>
                <a:latin typeface="Times New Roman" pitchFamily="18" charset="0"/>
                <a:ea typeface="ＭＳ Ｐゴシック" pitchFamily="34" charset="-128"/>
              </a:defRPr>
            </a:lvl4pPr>
            <a:lvl5pPr marL="2057400" indent="-228600" eaLnBrk="0" hangingPunct="0">
              <a:spcBef>
                <a:spcPct val="20000"/>
              </a:spcBef>
              <a:buFont typeface="Times" pitchFamily="18" charset="0"/>
              <a:buChar char="•"/>
              <a:defRPr sz="2500">
                <a:solidFill>
                  <a:srgbClr val="3D3D3D"/>
                </a:solidFill>
                <a:latin typeface="Times New Roman" pitchFamily="18" charset="0"/>
                <a:ea typeface="ＭＳ Ｐゴシック" pitchFamily="34" charset="-128"/>
              </a:defRPr>
            </a:lvl5pPr>
            <a:lvl6pPr marL="2514600" indent="-228600" eaLnBrk="0" fontAlgn="base" hangingPunct="0">
              <a:spcBef>
                <a:spcPct val="20000"/>
              </a:spcBef>
              <a:spcAft>
                <a:spcPct val="0"/>
              </a:spcAft>
              <a:buFont typeface="Times" pitchFamily="18" charset="0"/>
              <a:buChar char="•"/>
              <a:defRPr sz="2500">
                <a:solidFill>
                  <a:srgbClr val="3D3D3D"/>
                </a:solidFill>
                <a:latin typeface="Times New Roman" pitchFamily="18" charset="0"/>
                <a:ea typeface="ＭＳ Ｐゴシック" pitchFamily="34" charset="-128"/>
              </a:defRPr>
            </a:lvl6pPr>
            <a:lvl7pPr marL="2971800" indent="-228600" eaLnBrk="0" fontAlgn="base" hangingPunct="0">
              <a:spcBef>
                <a:spcPct val="20000"/>
              </a:spcBef>
              <a:spcAft>
                <a:spcPct val="0"/>
              </a:spcAft>
              <a:buFont typeface="Times" pitchFamily="18" charset="0"/>
              <a:buChar char="•"/>
              <a:defRPr sz="2500">
                <a:solidFill>
                  <a:srgbClr val="3D3D3D"/>
                </a:solidFill>
                <a:latin typeface="Times New Roman" pitchFamily="18" charset="0"/>
                <a:ea typeface="ＭＳ Ｐゴシック" pitchFamily="34" charset="-128"/>
              </a:defRPr>
            </a:lvl7pPr>
            <a:lvl8pPr marL="3429000" indent="-228600" eaLnBrk="0" fontAlgn="base" hangingPunct="0">
              <a:spcBef>
                <a:spcPct val="20000"/>
              </a:spcBef>
              <a:spcAft>
                <a:spcPct val="0"/>
              </a:spcAft>
              <a:buFont typeface="Times" pitchFamily="18" charset="0"/>
              <a:buChar char="•"/>
              <a:defRPr sz="2500">
                <a:solidFill>
                  <a:srgbClr val="3D3D3D"/>
                </a:solidFill>
                <a:latin typeface="Times New Roman" pitchFamily="18" charset="0"/>
                <a:ea typeface="ＭＳ Ｐゴシック" pitchFamily="34" charset="-128"/>
              </a:defRPr>
            </a:lvl8pPr>
            <a:lvl9pPr marL="3886200" indent="-228600" eaLnBrk="0" fontAlgn="base" hangingPunct="0">
              <a:spcBef>
                <a:spcPct val="20000"/>
              </a:spcBef>
              <a:spcAft>
                <a:spcPct val="0"/>
              </a:spcAft>
              <a:buFont typeface="Times" pitchFamily="18" charset="0"/>
              <a:buChar char="•"/>
              <a:defRPr sz="2500">
                <a:solidFill>
                  <a:srgbClr val="3D3D3D"/>
                </a:solidFill>
                <a:latin typeface="Times New Roman" pitchFamily="18" charset="0"/>
                <a:ea typeface="ＭＳ Ｐゴシック" pitchFamily="34" charset="-128"/>
              </a:defRPr>
            </a:lvl9pPr>
          </a:lstStyle>
          <a:p>
            <a:pPr algn="ctr">
              <a:spcBef>
                <a:spcPct val="0"/>
              </a:spcBef>
              <a:buFontTx/>
              <a:buNone/>
            </a:pPr>
            <a:endParaRPr lang="en-US" altLang="nl-NL" sz="2400" dirty="0">
              <a:solidFill>
                <a:schemeClr val="bg1"/>
              </a:solidFill>
              <a:cs typeface="Times New Roman" pitchFamily="18" charset="0"/>
            </a:endParaRPr>
          </a:p>
        </p:txBody>
      </p:sp>
      <p:sp>
        <p:nvSpPr>
          <p:cNvPr id="5" name="Rectangle 5"/>
          <p:cNvSpPr txBox="1">
            <a:spLocks noChangeArrowheads="1"/>
          </p:cNvSpPr>
          <p:nvPr/>
        </p:nvSpPr>
        <p:spPr bwMode="auto">
          <a:xfrm>
            <a:off x="-11160" y="4941168"/>
            <a:ext cx="9144000" cy="154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Tx/>
              <a:buNone/>
              <a:defRPr sz="2400">
                <a:solidFill>
                  <a:schemeClr val="bg1"/>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Font typeface="Times" pitchFamily="18" charset="0"/>
              <a:buChar char="•"/>
              <a:defRPr sz="2500">
                <a:solidFill>
                  <a:srgbClr val="3D3D3D"/>
                </a:solidFill>
                <a:latin typeface="+mn-lt"/>
                <a:ea typeface="ＭＳ Ｐゴシック" charset="-128"/>
              </a:defRPr>
            </a:lvl2pPr>
            <a:lvl3pPr marL="1143000" indent="-228600" algn="l" rtl="0" eaLnBrk="0" fontAlgn="base" hangingPunct="0">
              <a:spcBef>
                <a:spcPct val="20000"/>
              </a:spcBef>
              <a:spcAft>
                <a:spcPct val="0"/>
              </a:spcAft>
              <a:buChar char="•"/>
              <a:defRPr sz="2500">
                <a:solidFill>
                  <a:srgbClr val="3D3D3D"/>
                </a:solidFill>
                <a:latin typeface="+mn-lt"/>
                <a:ea typeface="ＭＳ Ｐゴシック" charset="-128"/>
              </a:defRPr>
            </a:lvl3pPr>
            <a:lvl4pPr marL="1600200" indent="-228600" algn="l" rtl="0" eaLnBrk="0" fontAlgn="base" hangingPunct="0">
              <a:spcBef>
                <a:spcPct val="20000"/>
              </a:spcBef>
              <a:spcAft>
                <a:spcPct val="0"/>
              </a:spcAft>
              <a:buFont typeface="Times" pitchFamily="18" charset="0"/>
              <a:buChar char="•"/>
              <a:defRPr sz="2500">
                <a:solidFill>
                  <a:srgbClr val="3D3D3D"/>
                </a:solidFill>
                <a:latin typeface="+mn-lt"/>
                <a:ea typeface="ＭＳ Ｐゴシック" charset="-128"/>
              </a:defRPr>
            </a:lvl4pPr>
            <a:lvl5pPr marL="2057400" indent="-228600" algn="l" rtl="0" eaLnBrk="0" fontAlgn="base" hangingPunct="0">
              <a:spcBef>
                <a:spcPct val="20000"/>
              </a:spcBef>
              <a:spcAft>
                <a:spcPct val="0"/>
              </a:spcAft>
              <a:buFont typeface="Times" pitchFamily="18" charset="0"/>
              <a:buChar char="•"/>
              <a:defRPr sz="2500">
                <a:solidFill>
                  <a:srgbClr val="3D3D3D"/>
                </a:solidFill>
                <a:latin typeface="+mn-lt"/>
                <a:ea typeface="ＭＳ Ｐゴシック" charset="-128"/>
              </a:defRPr>
            </a:lvl5pPr>
            <a:lvl6pPr marL="2514600" indent="-228600" algn="l" rtl="0" fontAlgn="base">
              <a:spcBef>
                <a:spcPct val="20000"/>
              </a:spcBef>
              <a:spcAft>
                <a:spcPct val="0"/>
              </a:spcAft>
              <a:buFont typeface="Times" charset="0"/>
              <a:buChar char="•"/>
              <a:defRPr sz="2500">
                <a:solidFill>
                  <a:srgbClr val="3D3D3D"/>
                </a:solidFill>
                <a:latin typeface="+mn-lt"/>
                <a:ea typeface="+mn-ea"/>
              </a:defRPr>
            </a:lvl6pPr>
            <a:lvl7pPr marL="2971800" indent="-228600" algn="l" rtl="0" fontAlgn="base">
              <a:spcBef>
                <a:spcPct val="20000"/>
              </a:spcBef>
              <a:spcAft>
                <a:spcPct val="0"/>
              </a:spcAft>
              <a:buFont typeface="Times" charset="0"/>
              <a:buChar char="•"/>
              <a:defRPr sz="2500">
                <a:solidFill>
                  <a:srgbClr val="3D3D3D"/>
                </a:solidFill>
                <a:latin typeface="+mn-lt"/>
                <a:ea typeface="+mn-ea"/>
              </a:defRPr>
            </a:lvl7pPr>
            <a:lvl8pPr marL="3429000" indent="-228600" algn="l" rtl="0" fontAlgn="base">
              <a:spcBef>
                <a:spcPct val="20000"/>
              </a:spcBef>
              <a:spcAft>
                <a:spcPct val="0"/>
              </a:spcAft>
              <a:buFont typeface="Times" charset="0"/>
              <a:buChar char="•"/>
              <a:defRPr sz="2500">
                <a:solidFill>
                  <a:srgbClr val="3D3D3D"/>
                </a:solidFill>
                <a:latin typeface="+mn-lt"/>
                <a:ea typeface="+mn-ea"/>
              </a:defRPr>
            </a:lvl8pPr>
            <a:lvl9pPr marL="3886200" indent="-228600" algn="l" rtl="0" fontAlgn="base">
              <a:spcBef>
                <a:spcPct val="20000"/>
              </a:spcBef>
              <a:spcAft>
                <a:spcPct val="0"/>
              </a:spcAft>
              <a:buFont typeface="Times" charset="0"/>
              <a:buChar char="•"/>
              <a:defRPr sz="2500">
                <a:solidFill>
                  <a:srgbClr val="3D3D3D"/>
                </a:solidFill>
                <a:latin typeface="+mn-lt"/>
                <a:ea typeface="+mn-ea"/>
              </a:defRPr>
            </a:lvl9pPr>
          </a:lstStyle>
          <a:p>
            <a:r>
              <a:rPr lang="nl-NL" sz="3600" kern="0" dirty="0" smtClean="0">
                <a:solidFill>
                  <a:schemeClr val="bg2"/>
                </a:solidFill>
              </a:rPr>
              <a:t>Dirk Bezemer</a:t>
            </a:r>
          </a:p>
        </p:txBody>
      </p:sp>
    </p:spTree>
    <p:extLst>
      <p:ext uri="{BB962C8B-B14F-4D97-AF65-F5344CB8AC3E}">
        <p14:creationId xmlns:p14="http://schemas.microsoft.com/office/powerpoint/2010/main" val="34053262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2</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84" y="21740"/>
            <a:ext cx="5040560" cy="6810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4"/>
          <p:cNvSpPr>
            <a:spLocks noGrp="1"/>
          </p:cNvSpPr>
          <p:nvPr>
            <p:ph type="title"/>
          </p:nvPr>
        </p:nvSpPr>
        <p:spPr>
          <a:xfrm>
            <a:off x="6156175" y="1341438"/>
            <a:ext cx="2533799" cy="5183906"/>
          </a:xfrm>
        </p:spPr>
        <p:txBody>
          <a:bodyPr/>
          <a:lstStyle/>
          <a:p>
            <a:pPr algn="ctr"/>
            <a:r>
              <a:rPr lang="en-US" dirty="0" err="1" smtClean="0"/>
              <a:t>RuG</a:t>
            </a:r>
            <a:r>
              <a:rPr lang="en-US" dirty="0" smtClean="0"/>
              <a:t/>
            </a:r>
            <a:br>
              <a:rPr lang="en-US" dirty="0" smtClean="0"/>
            </a:br>
            <a:r>
              <a:rPr lang="en-US" dirty="0"/>
              <a:t/>
            </a:r>
            <a:br>
              <a:rPr lang="en-US" dirty="0"/>
            </a:br>
            <a:r>
              <a:rPr lang="en-US" dirty="0" smtClean="0"/>
              <a:t>SFL</a:t>
            </a:r>
            <a:br>
              <a:rPr lang="en-US" dirty="0" smtClean="0"/>
            </a:br>
            <a:r>
              <a:rPr lang="en-US" dirty="0"/>
              <a:t/>
            </a:r>
            <a:br>
              <a:rPr lang="en-US" dirty="0"/>
            </a:br>
            <a:r>
              <a:rPr lang="en-US" dirty="0" smtClean="0"/>
              <a:t>WRR</a:t>
            </a:r>
            <a:br>
              <a:rPr lang="en-US" dirty="0" smtClean="0"/>
            </a:br>
            <a:r>
              <a:rPr lang="en-US" dirty="0" smtClean="0"/>
              <a:t/>
            </a:r>
            <a:br>
              <a:rPr lang="en-US" dirty="0" smtClean="0"/>
            </a:br>
            <a:r>
              <a:rPr lang="en-US" dirty="0" smtClean="0"/>
              <a:t>‘De </a:t>
            </a:r>
            <a:r>
              <a:rPr lang="en-US" dirty="0" err="1" smtClean="0"/>
              <a:t>Groene</a:t>
            </a:r>
            <a:r>
              <a:rPr lang="en-US" dirty="0" smtClean="0"/>
              <a:t>’</a:t>
            </a:r>
            <a:br>
              <a:rPr lang="en-US" dirty="0" smtClean="0"/>
            </a:br>
            <a:endParaRPr lang="en-US" dirty="0"/>
          </a:p>
        </p:txBody>
      </p:sp>
    </p:spTree>
    <p:extLst>
      <p:ext uri="{BB962C8B-B14F-4D97-AF65-F5344CB8AC3E}">
        <p14:creationId xmlns:p14="http://schemas.microsoft.com/office/powerpoint/2010/main" val="36547338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3</a:t>
            </a:fld>
            <a:endParaRPr lang="en-US"/>
          </a:p>
        </p:txBody>
      </p:sp>
      <p:sp>
        <p:nvSpPr>
          <p:cNvPr id="2" name="Title 1"/>
          <p:cNvSpPr>
            <a:spLocks noGrp="1"/>
          </p:cNvSpPr>
          <p:nvPr>
            <p:ph type="title"/>
          </p:nvPr>
        </p:nvSpPr>
        <p:spPr>
          <a:xfrm>
            <a:off x="1475656" y="1988840"/>
            <a:ext cx="7559824" cy="503237"/>
          </a:xfrm>
        </p:spPr>
        <p:txBody>
          <a:bodyPr/>
          <a:lstStyle/>
          <a:p>
            <a:pPr algn="ctr"/>
            <a:r>
              <a:rPr lang="en-GB" sz="3600" dirty="0"/>
              <a:t/>
            </a:r>
            <a:br>
              <a:rPr lang="en-GB" sz="3600" dirty="0"/>
            </a:br>
            <a:r>
              <a:rPr lang="en-GB" sz="3600" dirty="0" smtClean="0"/>
              <a:t/>
            </a:r>
            <a:br>
              <a:rPr lang="en-GB" sz="3600" dirty="0" smtClean="0"/>
            </a:br>
            <a:endParaRPr lang="nl-NL" sz="20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632"/>
            <a:ext cx="8559467" cy="6741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79577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4</a:t>
            </a:fld>
            <a:endParaRPr lang="en-US"/>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14" y="0"/>
            <a:ext cx="6288977" cy="68177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ight Arrow Callout 2"/>
          <p:cNvSpPr/>
          <p:nvPr/>
        </p:nvSpPr>
        <p:spPr bwMode="auto">
          <a:xfrm rot="10144373" flipV="1">
            <a:off x="4148024" y="1045895"/>
            <a:ext cx="3075712" cy="1139092"/>
          </a:xfrm>
          <a:prstGeom prst="rightArrowCallout">
            <a:avLst/>
          </a:prstGeom>
          <a:solidFill>
            <a:schemeClr val="accent2"/>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b="1" dirty="0" err="1">
                <a:solidFill>
                  <a:schemeClr val="bg1"/>
                </a:solidFill>
                <a:latin typeface="Times New Roman" charset="0"/>
              </a:rPr>
              <a:t>d</a:t>
            </a:r>
            <a:r>
              <a:rPr kumimoji="0" lang="en-US" sz="2400" b="1" i="0" u="none" strike="noStrike" cap="none" normalizeH="0" baseline="0" dirty="0" err="1" smtClean="0">
                <a:ln>
                  <a:noFill/>
                </a:ln>
                <a:solidFill>
                  <a:schemeClr val="bg1"/>
                </a:solidFill>
                <a:effectLst/>
                <a:latin typeface="Times New Roman" charset="0"/>
              </a:rPr>
              <a:t>it</a:t>
            </a:r>
            <a:r>
              <a:rPr kumimoji="0" lang="en-US" sz="2400" b="1" i="0" u="none" strike="noStrike" cap="none" normalizeH="0" dirty="0" smtClean="0">
                <a:ln>
                  <a:noFill/>
                </a:ln>
                <a:solidFill>
                  <a:schemeClr val="bg1"/>
                </a:solidFill>
                <a:effectLst/>
                <a:latin typeface="Times New Roman" charset="0"/>
              </a:rPr>
              <a:t> is </a:t>
            </a:r>
            <a:r>
              <a:rPr kumimoji="0" lang="en-US" sz="2400" b="1" i="0" u="none" strike="noStrike" cap="none" normalizeH="0" dirty="0" err="1" smtClean="0">
                <a:ln>
                  <a:noFill/>
                </a:ln>
                <a:solidFill>
                  <a:schemeClr val="bg1"/>
                </a:solidFill>
                <a:effectLst/>
                <a:latin typeface="Times New Roman" charset="0"/>
              </a:rPr>
              <a:t>waar</a:t>
            </a:r>
            <a:r>
              <a:rPr kumimoji="0" lang="en-US" sz="2400" b="1" i="0" u="none" strike="noStrike" cap="none" normalizeH="0" dirty="0" smtClean="0">
                <a:ln>
                  <a:noFill/>
                </a:ln>
                <a:solidFill>
                  <a:schemeClr val="bg1"/>
                </a:solidFill>
                <a:effectLst/>
                <a:latin typeface="Times New Roman" charset="0"/>
              </a:rPr>
              <a:t> we</a:t>
            </a:r>
          </a:p>
          <a:p>
            <a:pPr marL="0" marR="0" indent="0" algn="ctr" defTabSz="914400" rtl="0" eaLnBrk="0" fontAlgn="base" latinLnBrk="0" hangingPunct="0">
              <a:lnSpc>
                <a:spcPct val="100000"/>
              </a:lnSpc>
              <a:spcBef>
                <a:spcPct val="0"/>
              </a:spcBef>
              <a:spcAft>
                <a:spcPct val="0"/>
              </a:spcAft>
              <a:buClrTx/>
              <a:buSzTx/>
              <a:buFontTx/>
              <a:buNone/>
              <a:tabLst/>
            </a:pPr>
            <a:r>
              <a:rPr lang="en-US" b="1" dirty="0">
                <a:solidFill>
                  <a:schemeClr val="bg1"/>
                </a:solidFill>
                <a:latin typeface="Times New Roman" charset="0"/>
              </a:rPr>
              <a:t>h</a:t>
            </a:r>
            <a:r>
              <a:rPr kumimoji="0" lang="en-US" sz="2400" b="1" i="0" u="none" strike="noStrike" cap="none" normalizeH="0" dirty="0" smtClean="0">
                <a:ln>
                  <a:noFill/>
                </a:ln>
                <a:solidFill>
                  <a:schemeClr val="bg1"/>
                </a:solidFill>
                <a:effectLst/>
                <a:latin typeface="Times New Roman" charset="0"/>
              </a:rPr>
              <a:t>et </a:t>
            </a:r>
            <a:r>
              <a:rPr kumimoji="0" lang="en-US" sz="2400" b="1" i="0" u="none" strike="noStrike" cap="none" normalizeH="0" dirty="0" err="1" smtClean="0">
                <a:ln>
                  <a:noFill/>
                </a:ln>
                <a:solidFill>
                  <a:schemeClr val="bg1"/>
                </a:solidFill>
                <a:effectLst/>
                <a:latin typeface="Times New Roman" charset="0"/>
              </a:rPr>
              <a:t>voor</a:t>
            </a:r>
            <a:r>
              <a:rPr kumimoji="0" lang="en-US" sz="2400" b="1" i="0" u="none" strike="noStrike" cap="none" normalizeH="0" dirty="0" smtClean="0">
                <a:ln>
                  <a:noFill/>
                </a:ln>
                <a:solidFill>
                  <a:schemeClr val="bg1"/>
                </a:solidFill>
                <a:effectLst/>
                <a:latin typeface="Times New Roman" charset="0"/>
              </a:rPr>
              <a:t> </a:t>
            </a:r>
            <a:r>
              <a:rPr kumimoji="0" lang="en-US" sz="2400" b="1" i="0" u="none" strike="noStrike" cap="none" normalizeH="0" dirty="0" err="1" smtClean="0">
                <a:ln>
                  <a:noFill/>
                </a:ln>
                <a:solidFill>
                  <a:schemeClr val="bg1"/>
                </a:solidFill>
                <a:effectLst/>
                <a:latin typeface="Times New Roman" charset="0"/>
              </a:rPr>
              <a:t>doen</a:t>
            </a:r>
            <a:endParaRPr kumimoji="0" lang="en-US" sz="2400" b="1" i="0" u="none" strike="noStrike" cap="none" normalizeH="0" baseline="0" dirty="0">
              <a:ln>
                <a:noFill/>
              </a:ln>
              <a:solidFill>
                <a:schemeClr val="bg1"/>
              </a:solidFill>
              <a:effectLst/>
              <a:latin typeface="Times New Roman" charset="0"/>
            </a:endParaRPr>
          </a:p>
        </p:txBody>
      </p:sp>
    </p:spTree>
    <p:extLst>
      <p:ext uri="{BB962C8B-B14F-4D97-AF65-F5344CB8AC3E}">
        <p14:creationId xmlns:p14="http://schemas.microsoft.com/office/powerpoint/2010/main" val="4002466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5</a:t>
            </a:fld>
            <a:endParaRPr lang="en-US"/>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14" y="0"/>
            <a:ext cx="6288977" cy="68177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ight Arrow Callout 2"/>
          <p:cNvSpPr/>
          <p:nvPr/>
        </p:nvSpPr>
        <p:spPr bwMode="auto">
          <a:xfrm rot="10144373" flipV="1">
            <a:off x="1031624" y="2348390"/>
            <a:ext cx="5287900" cy="1139092"/>
          </a:xfrm>
          <a:prstGeom prst="rightArrowCallout">
            <a:avLst/>
          </a:prstGeom>
          <a:solidFill>
            <a:schemeClr val="accent2"/>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b="1" dirty="0" err="1">
                <a:solidFill>
                  <a:schemeClr val="bg1"/>
                </a:solidFill>
                <a:latin typeface="Times New Roman" charset="0"/>
              </a:rPr>
              <a:t>h</a:t>
            </a:r>
            <a:r>
              <a:rPr lang="en-US" b="1" dirty="0" err="1" smtClean="0">
                <a:solidFill>
                  <a:schemeClr val="bg1"/>
                </a:solidFill>
                <a:latin typeface="Times New Roman" charset="0"/>
              </a:rPr>
              <a:t>ier</a:t>
            </a:r>
            <a:r>
              <a:rPr lang="en-US" b="1" dirty="0" smtClean="0">
                <a:solidFill>
                  <a:schemeClr val="bg1"/>
                </a:solidFill>
                <a:latin typeface="Times New Roman" charset="0"/>
              </a:rPr>
              <a:t> </a:t>
            </a:r>
            <a:r>
              <a:rPr lang="en-US" b="1" dirty="0" err="1" smtClean="0">
                <a:solidFill>
                  <a:schemeClr val="bg1"/>
                </a:solidFill>
                <a:latin typeface="Times New Roman" charset="0"/>
              </a:rPr>
              <a:t>wordt</a:t>
            </a:r>
            <a:r>
              <a:rPr lang="en-US" b="1" dirty="0" smtClean="0">
                <a:solidFill>
                  <a:schemeClr val="bg1"/>
                </a:solidFill>
                <a:latin typeface="Times New Roman" charset="0"/>
              </a:rPr>
              <a:t> geld </a:t>
            </a:r>
            <a:r>
              <a:rPr lang="en-US" b="1" dirty="0" err="1" smtClean="0">
                <a:solidFill>
                  <a:schemeClr val="bg1"/>
                </a:solidFill>
                <a:latin typeface="Times New Roman" charset="0"/>
              </a:rPr>
              <a:t>verdeeld</a:t>
            </a:r>
            <a:endParaRPr lang="en-US" b="1" dirty="0" smtClean="0">
              <a:solidFill>
                <a:schemeClr val="bg1"/>
              </a:solidFill>
              <a:latin typeface="Times New Roman"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Times New Roman" charset="0"/>
              </a:rPr>
              <a:t>(</a:t>
            </a:r>
            <a:r>
              <a:rPr kumimoji="0" lang="en-US" sz="2400" b="1" i="0" u="none" strike="noStrike" cap="none" normalizeH="0" baseline="0" dirty="0" err="1" smtClean="0">
                <a:ln>
                  <a:noFill/>
                </a:ln>
                <a:solidFill>
                  <a:schemeClr val="bg1"/>
                </a:solidFill>
                <a:effectLst/>
                <a:latin typeface="Times New Roman" charset="0"/>
              </a:rPr>
              <a:t>werkgevers</a:t>
            </a:r>
            <a:r>
              <a:rPr kumimoji="0" lang="en-US" sz="2400" b="1" i="0" u="none" strike="noStrike" cap="none" normalizeH="0" baseline="0" dirty="0" smtClean="0">
                <a:ln>
                  <a:noFill/>
                </a:ln>
                <a:solidFill>
                  <a:schemeClr val="bg1"/>
                </a:solidFill>
                <a:effectLst/>
                <a:latin typeface="Times New Roman" charset="0"/>
              </a:rPr>
              <a:t>/-</a:t>
            </a:r>
            <a:r>
              <a:rPr kumimoji="0" lang="en-US" sz="2400" b="1" i="0" u="none" strike="noStrike" cap="none" normalizeH="0" baseline="0" dirty="0" err="1" smtClean="0">
                <a:ln>
                  <a:noFill/>
                </a:ln>
                <a:solidFill>
                  <a:schemeClr val="bg1"/>
                </a:solidFill>
                <a:effectLst/>
                <a:latin typeface="Times New Roman" charset="0"/>
              </a:rPr>
              <a:t>nemers</a:t>
            </a:r>
            <a:r>
              <a:rPr kumimoji="0" lang="en-US" sz="2400" b="1" i="0" u="none" strike="noStrike" cap="none" normalizeH="0" baseline="0" dirty="0" smtClean="0">
                <a:ln>
                  <a:noFill/>
                </a:ln>
                <a:solidFill>
                  <a:schemeClr val="bg1"/>
                </a:solidFill>
                <a:effectLst/>
                <a:latin typeface="Times New Roman" charset="0"/>
              </a:rPr>
              <a:t>)</a:t>
            </a:r>
            <a:endParaRPr kumimoji="0" lang="en-US" sz="2400" b="1" i="0" u="none" strike="noStrike" cap="none" normalizeH="0" baseline="0" dirty="0">
              <a:ln>
                <a:noFill/>
              </a:ln>
              <a:solidFill>
                <a:schemeClr val="bg1"/>
              </a:solidFill>
              <a:effectLst/>
              <a:latin typeface="Times New Roman" charset="0"/>
            </a:endParaRPr>
          </a:p>
        </p:txBody>
      </p:sp>
    </p:spTree>
    <p:extLst>
      <p:ext uri="{BB962C8B-B14F-4D97-AF65-F5344CB8AC3E}">
        <p14:creationId xmlns:p14="http://schemas.microsoft.com/office/powerpoint/2010/main" val="34528114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6</a:t>
            </a:fld>
            <a:endParaRPr lang="en-US"/>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14" y="0"/>
            <a:ext cx="6288977" cy="68177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ight Arrow Callout 2"/>
          <p:cNvSpPr/>
          <p:nvPr/>
        </p:nvSpPr>
        <p:spPr bwMode="auto">
          <a:xfrm rot="8741382" flipV="1">
            <a:off x="1320094" y="1964569"/>
            <a:ext cx="7133387" cy="1139092"/>
          </a:xfrm>
          <a:prstGeom prst="rightArrowCallout">
            <a:avLst/>
          </a:prstGeom>
          <a:solidFill>
            <a:schemeClr val="accent2"/>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b="1" dirty="0" err="1" smtClean="0">
                <a:solidFill>
                  <a:schemeClr val="bg1"/>
                </a:solidFill>
                <a:latin typeface="Times New Roman" charset="0"/>
              </a:rPr>
              <a:t>hier</a:t>
            </a:r>
            <a:r>
              <a:rPr lang="en-US" b="1" dirty="0" smtClean="0">
                <a:solidFill>
                  <a:schemeClr val="bg1"/>
                </a:solidFill>
                <a:latin typeface="Times New Roman" charset="0"/>
              </a:rPr>
              <a:t> </a:t>
            </a:r>
            <a:r>
              <a:rPr lang="en-US" b="1" dirty="0" err="1" smtClean="0">
                <a:solidFill>
                  <a:schemeClr val="bg1"/>
                </a:solidFill>
                <a:latin typeface="Times New Roman" charset="0"/>
              </a:rPr>
              <a:t>ook</a:t>
            </a:r>
            <a:r>
              <a:rPr lang="en-US" b="1" dirty="0" smtClean="0">
                <a:solidFill>
                  <a:schemeClr val="bg1"/>
                </a:solidFill>
                <a:latin typeface="Times New Roman" charset="0"/>
              </a:rPr>
              <a:t> (</a:t>
            </a:r>
            <a:r>
              <a:rPr kumimoji="0" lang="en-US" sz="2400" b="1" i="0" u="none" strike="noStrike" cap="none" normalizeH="0" baseline="0" dirty="0" err="1" smtClean="0">
                <a:ln>
                  <a:noFill/>
                </a:ln>
                <a:solidFill>
                  <a:schemeClr val="bg1"/>
                </a:solidFill>
                <a:effectLst/>
                <a:latin typeface="Times New Roman" charset="0"/>
              </a:rPr>
              <a:t>productie</a:t>
            </a:r>
            <a:r>
              <a:rPr kumimoji="0" lang="en-US" sz="2400" b="1" i="0" u="none" strike="noStrike" cap="none" normalizeH="0" baseline="0" dirty="0" smtClean="0">
                <a:ln>
                  <a:noFill/>
                </a:ln>
                <a:solidFill>
                  <a:schemeClr val="bg1"/>
                </a:solidFill>
                <a:effectLst/>
                <a:latin typeface="Times New Roman" charset="0"/>
              </a:rPr>
              <a:t> &amp; </a:t>
            </a:r>
            <a:r>
              <a:rPr kumimoji="0" lang="en-US" sz="2400" b="1" i="0" u="none" strike="noStrike" cap="none" normalizeH="0" baseline="0" dirty="0" err="1" smtClean="0">
                <a:ln>
                  <a:noFill/>
                </a:ln>
                <a:solidFill>
                  <a:schemeClr val="bg1"/>
                </a:solidFill>
                <a:effectLst/>
                <a:latin typeface="Times New Roman" charset="0"/>
              </a:rPr>
              <a:t>consumptie</a:t>
            </a:r>
            <a:endParaRPr kumimoji="0" lang="en-US" sz="2400" b="1" i="0" u="none" strike="noStrike" cap="none" normalizeH="0" baseline="0" dirty="0" smtClean="0">
              <a:ln>
                <a:noFill/>
              </a:ln>
              <a:solidFill>
                <a:schemeClr val="bg1"/>
              </a:solidFill>
              <a:effectLst/>
              <a:latin typeface="Times New Roman" charset="0"/>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bg1"/>
                </a:solidFill>
                <a:effectLst/>
                <a:latin typeface="Times New Roman" charset="0"/>
              </a:rPr>
              <a:t> vs. </a:t>
            </a:r>
            <a:r>
              <a:rPr kumimoji="0" lang="en-US" sz="2400" b="1" i="0" u="none" strike="noStrike" cap="none" normalizeH="0" baseline="0" dirty="0" err="1" smtClean="0">
                <a:ln>
                  <a:noFill/>
                </a:ln>
                <a:solidFill>
                  <a:schemeClr val="bg1"/>
                </a:solidFill>
                <a:effectLst/>
                <a:latin typeface="Times New Roman" charset="0"/>
              </a:rPr>
              <a:t>vermogensmarkten</a:t>
            </a:r>
            <a:r>
              <a:rPr kumimoji="0" lang="en-US" sz="2400" b="1" i="0" u="none" strike="noStrike" cap="none" normalizeH="0" baseline="0" dirty="0" smtClean="0">
                <a:ln>
                  <a:noFill/>
                </a:ln>
                <a:solidFill>
                  <a:schemeClr val="bg1"/>
                </a:solidFill>
                <a:effectLst/>
                <a:latin typeface="Times New Roman" charset="0"/>
              </a:rPr>
              <a:t>)</a:t>
            </a:r>
            <a:endParaRPr kumimoji="0" lang="en-US" sz="2400" b="1" i="0" u="none" strike="noStrike" cap="none" normalizeH="0" baseline="0" dirty="0">
              <a:ln>
                <a:noFill/>
              </a:ln>
              <a:solidFill>
                <a:schemeClr val="bg1"/>
              </a:solidFill>
              <a:effectLst/>
              <a:latin typeface="Times New Roman" charset="0"/>
            </a:endParaRPr>
          </a:p>
        </p:txBody>
      </p:sp>
    </p:spTree>
    <p:extLst>
      <p:ext uri="{BB962C8B-B14F-4D97-AF65-F5344CB8AC3E}">
        <p14:creationId xmlns:p14="http://schemas.microsoft.com/office/powerpoint/2010/main" val="9328751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7</a:t>
            </a:fld>
            <a:endParaRPr lang="en-US"/>
          </a:p>
        </p:txBody>
      </p:sp>
      <p:sp>
        <p:nvSpPr>
          <p:cNvPr id="2" name="Title 1"/>
          <p:cNvSpPr>
            <a:spLocks noGrp="1"/>
          </p:cNvSpPr>
          <p:nvPr>
            <p:ph type="title"/>
          </p:nvPr>
        </p:nvSpPr>
        <p:spPr>
          <a:xfrm>
            <a:off x="3203848" y="-99392"/>
            <a:ext cx="6407696" cy="503237"/>
          </a:xfrm>
        </p:spPr>
        <p:txBody>
          <a:bodyPr/>
          <a:lstStyle/>
          <a:p>
            <a:r>
              <a:rPr lang="en-GB" sz="3600" dirty="0" smtClean="0"/>
              <a:t>Wiens buffers?</a:t>
            </a:r>
            <a:r>
              <a:rPr lang="en-GB" sz="2000" dirty="0"/>
              <a:t/>
            </a:r>
            <a:br>
              <a:rPr lang="en-GB" sz="2000" dirty="0"/>
            </a:br>
            <a:r>
              <a:rPr lang="nl-NL" sz="2000" dirty="0"/>
              <a:t>‘Hoewel we tweeverdieners zijn, moeten we ieder dubbeltje omdraaien</a:t>
            </a:r>
            <a:r>
              <a:rPr lang="nl-NL" sz="2000" dirty="0" smtClean="0"/>
              <a:t>.’ </a:t>
            </a:r>
            <a:r>
              <a:rPr lang="nl-NL" sz="2000" i="1" dirty="0" smtClean="0">
                <a:solidFill>
                  <a:srgbClr val="FF0000"/>
                </a:solidFill>
              </a:rPr>
              <a:t>Maria </a:t>
            </a:r>
            <a:r>
              <a:rPr lang="nl-NL" sz="2000" i="1" dirty="0">
                <a:solidFill>
                  <a:srgbClr val="FF0000"/>
                </a:solidFill>
              </a:rPr>
              <a:t>Wagemans (geel hesje)</a:t>
            </a:r>
            <a:br>
              <a:rPr lang="nl-NL" sz="2000" i="1" dirty="0">
                <a:solidFill>
                  <a:srgbClr val="FF0000"/>
                </a:solidFill>
              </a:rPr>
            </a:br>
            <a:endParaRPr lang="nl-NL" sz="2000" dirty="0">
              <a:solidFill>
                <a:srgbClr val="FF0000"/>
              </a:solidFill>
            </a:endParaRPr>
          </a:p>
        </p:txBody>
      </p:sp>
      <p:sp>
        <p:nvSpPr>
          <p:cNvPr id="5" name="Title 1"/>
          <p:cNvSpPr txBox="1">
            <a:spLocks/>
          </p:cNvSpPr>
          <p:nvPr/>
        </p:nvSpPr>
        <p:spPr bwMode="auto">
          <a:xfrm>
            <a:off x="218710" y="1124744"/>
            <a:ext cx="8928992"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endParaRPr lang="nl-NL" dirty="0" smtClean="0"/>
          </a:p>
          <a:p>
            <a:r>
              <a:rPr lang="nl-NL" dirty="0" smtClean="0"/>
              <a:t>2000-2018:</a:t>
            </a:r>
          </a:p>
          <a:p>
            <a:endParaRPr lang="nl-NL" dirty="0"/>
          </a:p>
          <a:p>
            <a:r>
              <a:rPr lang="nl-NL" dirty="0" smtClean="0"/>
              <a:t>netto </a:t>
            </a:r>
            <a:r>
              <a:rPr lang="nl-NL" dirty="0"/>
              <a:t>beschikbaar </a:t>
            </a:r>
            <a:r>
              <a:rPr lang="nl-NL" dirty="0" smtClean="0"/>
              <a:t>nat. ink. +3 </a:t>
            </a:r>
            <a:r>
              <a:rPr lang="nl-NL" dirty="0"/>
              <a:t>procent </a:t>
            </a:r>
            <a:r>
              <a:rPr lang="nl-NL" dirty="0" smtClean="0"/>
              <a:t>pj</a:t>
            </a:r>
          </a:p>
          <a:p>
            <a:r>
              <a:rPr lang="nl-NL" dirty="0" smtClean="0"/>
              <a:t>winst +1,6 procent pj</a:t>
            </a:r>
          </a:p>
          <a:p>
            <a:r>
              <a:rPr lang="nl-NL" dirty="0" smtClean="0"/>
              <a:t>loonsom +1 procent pj,</a:t>
            </a:r>
          </a:p>
          <a:p>
            <a:r>
              <a:rPr lang="nl-NL" dirty="0" smtClean="0"/>
              <a:t>reëel cao-loon +0,5 procent pj</a:t>
            </a:r>
          </a:p>
          <a:p>
            <a:r>
              <a:rPr lang="nl-NL" dirty="0" smtClean="0"/>
              <a:t>reëel besteedbaar inkomen pp  +0 procent pj</a:t>
            </a:r>
          </a:p>
          <a:p>
            <a:endParaRPr lang="nl-NL" dirty="0"/>
          </a:p>
          <a:p>
            <a:r>
              <a:rPr lang="nl-NL" dirty="0" smtClean="0"/>
              <a:t>reëel arbeidsinkomen </a:t>
            </a:r>
            <a:r>
              <a:rPr lang="nl-NL" i="1" dirty="0" smtClean="0"/>
              <a:t>per uur</a:t>
            </a:r>
            <a:r>
              <a:rPr lang="nl-NL" dirty="0" smtClean="0"/>
              <a:t> -1,5 procent (2009-2018) </a:t>
            </a:r>
            <a:r>
              <a:rPr lang="nl-NL" i="1" dirty="0" smtClean="0"/>
              <a:t>(WRR 2017: ‘hollen om stil te staan’)</a:t>
            </a:r>
          </a:p>
          <a:p>
            <a:r>
              <a:rPr lang="nl-NL" sz="2400" dirty="0" smtClean="0"/>
              <a:t> </a:t>
            </a:r>
            <a:endParaRPr lang="en-GB" sz="2400" kern="0" dirty="0" smtClean="0"/>
          </a:p>
          <a:p>
            <a:pPr algn="ctr"/>
            <a:r>
              <a:rPr lang="en-GB" sz="3600" kern="0" dirty="0" smtClean="0"/>
              <a:t/>
            </a:r>
            <a:br>
              <a:rPr lang="en-GB" sz="3600" kern="0" dirty="0" smtClean="0"/>
            </a:br>
            <a:endParaRPr lang="nl-NL" sz="2000" kern="0" dirty="0"/>
          </a:p>
        </p:txBody>
      </p:sp>
    </p:spTree>
    <p:extLst>
      <p:ext uri="{BB962C8B-B14F-4D97-AF65-F5344CB8AC3E}">
        <p14:creationId xmlns:p14="http://schemas.microsoft.com/office/powerpoint/2010/main" val="33769862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8</a:t>
            </a:fld>
            <a:endParaRPr lang="en-US"/>
          </a:p>
        </p:txBody>
      </p:sp>
      <p:sp>
        <p:nvSpPr>
          <p:cNvPr id="5" name="Title 1"/>
          <p:cNvSpPr txBox="1">
            <a:spLocks/>
          </p:cNvSpPr>
          <p:nvPr/>
        </p:nvSpPr>
        <p:spPr bwMode="auto">
          <a:xfrm>
            <a:off x="107504" y="908720"/>
            <a:ext cx="8928992"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endParaRPr lang="nl-NL" sz="2400" i="1" dirty="0" smtClean="0"/>
          </a:p>
          <a:p>
            <a:pPr algn="ctr"/>
            <a:r>
              <a:rPr lang="nl-NL" dirty="0" smtClean="0"/>
              <a:t>verdeling </a:t>
            </a:r>
            <a:r>
              <a:rPr lang="nl-NL" dirty="0"/>
              <a:t>bbp </a:t>
            </a:r>
            <a:r>
              <a:rPr lang="nl-NL" dirty="0" smtClean="0"/>
              <a:t>1995-2018:</a:t>
            </a:r>
          </a:p>
          <a:p>
            <a:pPr algn="ctr"/>
            <a:r>
              <a:rPr lang="nl-NL" dirty="0" smtClean="0"/>
              <a:t>loon </a:t>
            </a:r>
            <a:r>
              <a:rPr lang="nl-NL" dirty="0"/>
              <a:t>-4,7 </a:t>
            </a:r>
            <a:r>
              <a:rPr lang="nl-NL" dirty="0" smtClean="0"/>
              <a:t>pp</a:t>
            </a:r>
          </a:p>
          <a:p>
            <a:pPr algn="ctr"/>
            <a:r>
              <a:rPr lang="nl-NL" dirty="0" smtClean="0"/>
              <a:t>winst </a:t>
            </a:r>
            <a:r>
              <a:rPr lang="nl-NL" dirty="0"/>
              <a:t>+1,2 pp</a:t>
            </a:r>
          </a:p>
          <a:p>
            <a:endParaRPr lang="nl-NL" dirty="0"/>
          </a:p>
          <a:p>
            <a:r>
              <a:rPr lang="nl-NL" kern="0" dirty="0" smtClean="0"/>
              <a:t>Verdeling </a:t>
            </a:r>
            <a:r>
              <a:rPr lang="nl-NL" kern="0" dirty="0"/>
              <a:t>reële </a:t>
            </a:r>
            <a:r>
              <a:rPr lang="nl-NL" kern="0" dirty="0" smtClean="0"/>
              <a:t>groei besteedbaar </a:t>
            </a:r>
            <a:r>
              <a:rPr lang="nl-NL" kern="0" dirty="0"/>
              <a:t>inkomen </a:t>
            </a:r>
            <a:r>
              <a:rPr lang="nl-NL" kern="0" dirty="0" smtClean="0"/>
              <a:t>2011-2018</a:t>
            </a:r>
            <a:r>
              <a:rPr lang="nl-NL" kern="0" dirty="0"/>
              <a:t>:</a:t>
            </a:r>
          </a:p>
          <a:p>
            <a:r>
              <a:rPr lang="nl-NL" kern="0" dirty="0"/>
              <a:t>	Topsalarissen:	+32 procent (2010-2016)</a:t>
            </a:r>
          </a:p>
          <a:p>
            <a:r>
              <a:rPr lang="nl-NL" kern="0" dirty="0"/>
              <a:t>	top 40%: 		+1procent</a:t>
            </a:r>
          </a:p>
          <a:p>
            <a:r>
              <a:rPr lang="nl-NL" kern="0" dirty="0"/>
              <a:t>	bodem 10%:	</a:t>
            </a:r>
            <a:r>
              <a:rPr lang="nl-NL" kern="0" dirty="0" smtClean="0"/>
              <a:t>+</a:t>
            </a:r>
            <a:r>
              <a:rPr lang="nl-NL" kern="0" dirty="0"/>
              <a:t>2 procent</a:t>
            </a:r>
          </a:p>
          <a:p>
            <a:r>
              <a:rPr lang="nl-NL" kern="0" dirty="0">
                <a:solidFill>
                  <a:srgbClr val="FF0000"/>
                </a:solidFill>
              </a:rPr>
              <a:t>	5</a:t>
            </a:r>
            <a:r>
              <a:rPr lang="nl-NL" kern="0" baseline="30000" dirty="0">
                <a:solidFill>
                  <a:srgbClr val="FF0000"/>
                </a:solidFill>
              </a:rPr>
              <a:t>e</a:t>
            </a:r>
            <a:r>
              <a:rPr lang="nl-NL" kern="0" dirty="0">
                <a:solidFill>
                  <a:srgbClr val="FF0000"/>
                </a:solidFill>
              </a:rPr>
              <a:t>-9</a:t>
            </a:r>
            <a:r>
              <a:rPr lang="nl-NL" kern="0" baseline="30000" dirty="0">
                <a:solidFill>
                  <a:srgbClr val="FF0000"/>
                </a:solidFill>
              </a:rPr>
              <a:t>e</a:t>
            </a:r>
            <a:r>
              <a:rPr lang="nl-NL" kern="0" dirty="0">
                <a:solidFill>
                  <a:srgbClr val="FF0000"/>
                </a:solidFill>
              </a:rPr>
              <a:t> deciel:	</a:t>
            </a:r>
            <a:r>
              <a:rPr lang="nl-NL" kern="0" dirty="0" smtClean="0">
                <a:solidFill>
                  <a:srgbClr val="FF0000"/>
                </a:solidFill>
              </a:rPr>
              <a:t>+</a:t>
            </a:r>
            <a:r>
              <a:rPr lang="nl-NL" kern="0" dirty="0">
                <a:solidFill>
                  <a:srgbClr val="FF0000"/>
                </a:solidFill>
              </a:rPr>
              <a:t>0,4 procent</a:t>
            </a:r>
          </a:p>
          <a:p>
            <a:r>
              <a:rPr lang="nl-NL" dirty="0" smtClean="0"/>
              <a:t>		</a:t>
            </a:r>
          </a:p>
          <a:p>
            <a:r>
              <a:rPr lang="nl-NL" sz="2400" dirty="0"/>
              <a:t> </a:t>
            </a:r>
            <a:endParaRPr lang="en-GB" sz="2400" kern="0" dirty="0" smtClean="0"/>
          </a:p>
          <a:p>
            <a:pPr algn="ctr"/>
            <a:r>
              <a:rPr lang="en-GB" sz="3600" kern="0" dirty="0" smtClean="0"/>
              <a:t/>
            </a:r>
            <a:br>
              <a:rPr lang="en-GB" sz="3600" kern="0" dirty="0" smtClean="0"/>
            </a:br>
            <a:endParaRPr lang="nl-NL" sz="2000" kern="0" dirty="0"/>
          </a:p>
        </p:txBody>
      </p:sp>
    </p:spTree>
    <p:extLst>
      <p:ext uri="{BB962C8B-B14F-4D97-AF65-F5344CB8AC3E}">
        <p14:creationId xmlns:p14="http://schemas.microsoft.com/office/powerpoint/2010/main" val="27970533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9</a:t>
            </a:fld>
            <a:endParaRPr lang="en-US"/>
          </a:p>
        </p:txBody>
      </p:sp>
      <p:sp>
        <p:nvSpPr>
          <p:cNvPr id="5" name="Title 1"/>
          <p:cNvSpPr txBox="1">
            <a:spLocks/>
          </p:cNvSpPr>
          <p:nvPr/>
        </p:nvSpPr>
        <p:spPr bwMode="auto">
          <a:xfrm>
            <a:off x="215008" y="1030138"/>
            <a:ext cx="8928992"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r>
              <a:rPr lang="nl-NL" sz="2400" dirty="0" smtClean="0">
                <a:solidFill>
                  <a:srgbClr val="FF0000"/>
                </a:solidFill>
              </a:rPr>
              <a:t>Gevolgen:</a:t>
            </a:r>
          </a:p>
          <a:p>
            <a:endParaRPr lang="nl-NL" sz="2400" dirty="0"/>
          </a:p>
          <a:p>
            <a:r>
              <a:rPr lang="nl-NL" sz="2400" dirty="0" smtClean="0"/>
              <a:t>Lage buffers (Nibud, DNB):</a:t>
            </a:r>
          </a:p>
          <a:p>
            <a:r>
              <a:rPr lang="nl-NL" sz="2400" dirty="0"/>
              <a:t>	</a:t>
            </a:r>
            <a:r>
              <a:rPr lang="nl-NL" sz="2400" dirty="0" smtClean="0"/>
              <a:t>	1 op 3 20-45 jarigen geen 3,000 euro spaargeld,</a:t>
            </a:r>
          </a:p>
          <a:p>
            <a:r>
              <a:rPr lang="nl-NL" sz="2400" dirty="0" smtClean="0"/>
              <a:t>		1 op 7 alls hhs kan geen 2,000 euro vinden</a:t>
            </a:r>
          </a:p>
          <a:p>
            <a:endParaRPr lang="nl-NL" sz="2400" dirty="0"/>
          </a:p>
          <a:p>
            <a:r>
              <a:rPr lang="nl-NL" sz="2400" dirty="0" smtClean="0"/>
              <a:t>Inkomen ≠ rondkomen (Nibud):</a:t>
            </a:r>
          </a:p>
          <a:p>
            <a:r>
              <a:rPr lang="nl-NL" sz="2400" dirty="0"/>
              <a:t>	</a:t>
            </a:r>
            <a:r>
              <a:rPr lang="nl-NL" sz="2400" dirty="0" smtClean="0"/>
              <a:t>	32% huurders moeite met rondkomen,</a:t>
            </a:r>
          </a:p>
          <a:p>
            <a:r>
              <a:rPr lang="nl-NL" sz="2400" dirty="0"/>
              <a:t>	</a:t>
            </a:r>
            <a:r>
              <a:rPr lang="nl-NL" sz="2400" dirty="0" smtClean="0"/>
              <a:t>	20% procent betalingsachterstanden.</a:t>
            </a:r>
          </a:p>
          <a:p>
            <a:endParaRPr lang="nl-NL" sz="2400" dirty="0"/>
          </a:p>
          <a:p>
            <a:r>
              <a:rPr lang="nl-NL" sz="2400" dirty="0" smtClean="0">
                <a:solidFill>
                  <a:srgbClr val="FF0000"/>
                </a:solidFill>
              </a:rPr>
              <a:t>Oorzaken:</a:t>
            </a:r>
          </a:p>
          <a:p>
            <a:r>
              <a:rPr lang="nl-NL" sz="2400" dirty="0" smtClean="0"/>
              <a:t>Loonmatiging</a:t>
            </a:r>
          </a:p>
          <a:p>
            <a:r>
              <a:rPr lang="nl-NL" sz="2400" dirty="0" smtClean="0"/>
              <a:t>Arbeidsmarkt (2 ½ mln van 9 ½ mln heeft flex/zzp werk)</a:t>
            </a:r>
          </a:p>
          <a:p>
            <a:r>
              <a:rPr lang="nl-NL" sz="2400" dirty="0" smtClean="0"/>
              <a:t>Vermogensbelasting (=&gt;aandeelhouderskapitalisme)</a:t>
            </a:r>
          </a:p>
          <a:p>
            <a:r>
              <a:rPr lang="nl-NL" sz="2400" dirty="0" smtClean="0"/>
              <a:t>Globalisering + technologie</a:t>
            </a:r>
          </a:p>
          <a:p>
            <a:endParaRPr lang="nl-NL" sz="2400" dirty="0" smtClean="0"/>
          </a:p>
          <a:p>
            <a:r>
              <a:rPr lang="nl-NL" sz="2400" dirty="0"/>
              <a:t> </a:t>
            </a:r>
            <a:endParaRPr lang="en-GB" sz="2400" kern="0" dirty="0" smtClean="0"/>
          </a:p>
          <a:p>
            <a:pPr algn="ctr"/>
            <a:r>
              <a:rPr lang="en-GB" sz="3600" kern="0" dirty="0" smtClean="0"/>
              <a:t/>
            </a:r>
            <a:br>
              <a:rPr lang="en-GB" sz="3600" kern="0" dirty="0" smtClean="0"/>
            </a:br>
            <a:endParaRPr lang="nl-NL" sz="2000" kern="0" dirty="0"/>
          </a:p>
        </p:txBody>
      </p:sp>
    </p:spTree>
    <p:extLst>
      <p:ext uri="{BB962C8B-B14F-4D97-AF65-F5344CB8AC3E}">
        <p14:creationId xmlns:p14="http://schemas.microsoft.com/office/powerpoint/2010/main" val="32185880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10</a:t>
            </a:fld>
            <a:endParaRPr lang="en-US"/>
          </a:p>
        </p:txBody>
      </p:sp>
      <p:sp>
        <p:nvSpPr>
          <p:cNvPr id="2" name="Title 1"/>
          <p:cNvSpPr>
            <a:spLocks noGrp="1"/>
          </p:cNvSpPr>
          <p:nvPr>
            <p:ph type="title"/>
          </p:nvPr>
        </p:nvSpPr>
        <p:spPr>
          <a:xfrm>
            <a:off x="1475656" y="1988840"/>
            <a:ext cx="7559824" cy="503237"/>
          </a:xfrm>
        </p:spPr>
        <p:txBody>
          <a:bodyPr/>
          <a:lstStyle/>
          <a:p>
            <a:pPr algn="ctr"/>
            <a:r>
              <a:rPr lang="en-GB" sz="3600" dirty="0"/>
              <a:t/>
            </a:r>
            <a:br>
              <a:rPr lang="en-GB" sz="3600" dirty="0"/>
            </a:br>
            <a:r>
              <a:rPr lang="en-GB" sz="3600" dirty="0" smtClean="0"/>
              <a:t/>
            </a:r>
            <a:br>
              <a:rPr lang="en-GB" sz="3600" dirty="0" smtClean="0"/>
            </a:br>
            <a:endParaRPr lang="nl-NL"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81" y="1700808"/>
            <a:ext cx="8972001"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itle 1"/>
          <p:cNvSpPr txBox="1">
            <a:spLocks/>
          </p:cNvSpPr>
          <p:nvPr/>
        </p:nvSpPr>
        <p:spPr bwMode="auto">
          <a:xfrm>
            <a:off x="179512" y="908719"/>
            <a:ext cx="9611544"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r>
              <a:rPr lang="en-US" sz="3600" kern="0" dirty="0" smtClean="0"/>
              <a:t>Hoe </a:t>
            </a:r>
            <a:r>
              <a:rPr lang="en-US" sz="3600" kern="0" dirty="0" err="1" smtClean="0"/>
              <a:t>wordt</a:t>
            </a:r>
            <a:r>
              <a:rPr lang="en-US" sz="3600" kern="0" dirty="0" smtClean="0"/>
              <a:t> </a:t>
            </a:r>
            <a:r>
              <a:rPr lang="en-US" sz="3600" kern="0" dirty="0" err="1" smtClean="0"/>
              <a:t>inkomen</a:t>
            </a:r>
            <a:r>
              <a:rPr lang="en-US" sz="3600" kern="0" dirty="0" smtClean="0"/>
              <a:t> van </a:t>
            </a:r>
            <a:r>
              <a:rPr lang="en-US" sz="3600" kern="0" dirty="0" err="1" smtClean="0"/>
              <a:t>bedrijven</a:t>
            </a:r>
            <a:r>
              <a:rPr lang="en-US" sz="3600" kern="0" dirty="0" smtClean="0"/>
              <a:t> </a:t>
            </a:r>
            <a:r>
              <a:rPr lang="en-US" sz="3600" kern="0" dirty="0" err="1" smtClean="0"/>
              <a:t>gebruikt</a:t>
            </a:r>
            <a:r>
              <a:rPr lang="en-US" sz="3600" kern="0" dirty="0" smtClean="0"/>
              <a:t>?</a:t>
            </a:r>
            <a:r>
              <a:rPr lang="nl-NL" sz="2000" i="1" kern="0" dirty="0" smtClean="0">
                <a:solidFill>
                  <a:srgbClr val="FF0000"/>
                </a:solidFill>
              </a:rPr>
              <a:t>)</a:t>
            </a:r>
            <a:br>
              <a:rPr lang="nl-NL" sz="2000" i="1" kern="0" dirty="0" smtClean="0">
                <a:solidFill>
                  <a:srgbClr val="FF0000"/>
                </a:solidFill>
              </a:rPr>
            </a:br>
            <a:endParaRPr lang="nl-NL" sz="2000" kern="0" dirty="0">
              <a:solidFill>
                <a:srgbClr val="FF0000"/>
              </a:solidFill>
            </a:endParaRPr>
          </a:p>
        </p:txBody>
      </p:sp>
    </p:spTree>
    <p:extLst>
      <p:ext uri="{BB962C8B-B14F-4D97-AF65-F5344CB8AC3E}">
        <p14:creationId xmlns:p14="http://schemas.microsoft.com/office/powerpoint/2010/main" val="36433763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11</a:t>
            </a:fld>
            <a:endParaRPr lang="en-US"/>
          </a:p>
        </p:txBody>
      </p:sp>
      <p:sp>
        <p:nvSpPr>
          <p:cNvPr id="2" name="Title 1"/>
          <p:cNvSpPr>
            <a:spLocks noGrp="1"/>
          </p:cNvSpPr>
          <p:nvPr>
            <p:ph type="title"/>
          </p:nvPr>
        </p:nvSpPr>
        <p:spPr>
          <a:xfrm>
            <a:off x="1475656" y="1988840"/>
            <a:ext cx="7559824" cy="503237"/>
          </a:xfrm>
        </p:spPr>
        <p:txBody>
          <a:bodyPr/>
          <a:lstStyle/>
          <a:p>
            <a:pPr algn="ctr"/>
            <a:r>
              <a:rPr lang="en-GB" sz="3600" dirty="0"/>
              <a:t/>
            </a:r>
            <a:br>
              <a:rPr lang="en-GB" sz="3600" dirty="0"/>
            </a:br>
            <a:r>
              <a:rPr lang="en-GB" sz="3600" dirty="0" smtClean="0"/>
              <a:t/>
            </a:r>
            <a:br>
              <a:rPr lang="en-GB" sz="3600" dirty="0" smtClean="0"/>
            </a:br>
            <a:endParaRPr lang="nl-NL" sz="20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6632"/>
            <a:ext cx="8559467" cy="6741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4604157" y="116632"/>
            <a:ext cx="4572000" cy="2308324"/>
          </a:xfrm>
          <a:prstGeom prst="rect">
            <a:avLst/>
          </a:prstGeom>
        </p:spPr>
        <p:txBody>
          <a:bodyPr>
            <a:spAutoFit/>
          </a:bodyPr>
          <a:lstStyle/>
          <a:p>
            <a:pPr marL="571500" indent="-571500">
              <a:buFont typeface="Arial" panose="020B0604020202020204" pitchFamily="34" charset="0"/>
              <a:buChar char="•"/>
            </a:pPr>
            <a:r>
              <a:rPr lang="en-GB" kern="0" dirty="0">
                <a:solidFill>
                  <a:schemeClr val="bg2"/>
                </a:solidFill>
              </a:rPr>
              <a:t>Buffers versus </a:t>
            </a:r>
            <a:r>
              <a:rPr lang="en-GB" kern="0" dirty="0" err="1">
                <a:solidFill>
                  <a:schemeClr val="bg2"/>
                </a:solidFill>
              </a:rPr>
              <a:t>vermogens</a:t>
            </a:r>
            <a:endParaRPr lang="en-GB" kern="0" dirty="0">
              <a:solidFill>
                <a:schemeClr val="bg2"/>
              </a:solidFill>
            </a:endParaRPr>
          </a:p>
          <a:p>
            <a:pPr marL="571500" indent="-571500">
              <a:buFont typeface="Arial" panose="020B0604020202020204" pitchFamily="34" charset="0"/>
              <a:buChar char="•"/>
            </a:pPr>
            <a:r>
              <a:rPr lang="en-GB" kern="0" dirty="0" smtClean="0">
                <a:solidFill>
                  <a:schemeClr val="bg2"/>
                </a:solidFill>
              </a:rPr>
              <a:t>De </a:t>
            </a:r>
            <a:r>
              <a:rPr lang="en-GB" kern="0" dirty="0">
                <a:solidFill>
                  <a:schemeClr val="bg2"/>
                </a:solidFill>
              </a:rPr>
              <a:t>Gini-coefficient van </a:t>
            </a:r>
            <a:r>
              <a:rPr lang="en-GB" kern="0" dirty="0" err="1">
                <a:solidFill>
                  <a:schemeClr val="bg2"/>
                </a:solidFill>
              </a:rPr>
              <a:t>inkomen</a:t>
            </a:r>
            <a:r>
              <a:rPr lang="en-GB" kern="0" dirty="0">
                <a:solidFill>
                  <a:schemeClr val="bg2"/>
                </a:solidFill>
              </a:rPr>
              <a:t> is 0,28, </a:t>
            </a:r>
            <a:endParaRPr lang="en-GB" kern="0" dirty="0" smtClean="0">
              <a:solidFill>
                <a:schemeClr val="bg2"/>
              </a:solidFill>
            </a:endParaRPr>
          </a:p>
          <a:p>
            <a:pPr marL="571500" indent="-571500">
              <a:buFont typeface="Arial" panose="020B0604020202020204" pitchFamily="34" charset="0"/>
              <a:buChar char="•"/>
            </a:pPr>
            <a:r>
              <a:rPr lang="en-GB" kern="0" dirty="0" smtClean="0">
                <a:solidFill>
                  <a:schemeClr val="bg2"/>
                </a:solidFill>
              </a:rPr>
              <a:t>die </a:t>
            </a:r>
            <a:r>
              <a:rPr lang="en-GB" kern="0" dirty="0" err="1">
                <a:solidFill>
                  <a:schemeClr val="bg2"/>
                </a:solidFill>
              </a:rPr>
              <a:t>voor</a:t>
            </a:r>
            <a:r>
              <a:rPr lang="en-GB" kern="0" dirty="0">
                <a:solidFill>
                  <a:schemeClr val="bg2"/>
                </a:solidFill>
              </a:rPr>
              <a:t> </a:t>
            </a:r>
            <a:r>
              <a:rPr lang="en-GB" kern="0" dirty="0" err="1">
                <a:solidFill>
                  <a:schemeClr val="bg2"/>
                </a:solidFill>
              </a:rPr>
              <a:t>vermogen</a:t>
            </a:r>
            <a:r>
              <a:rPr lang="en-GB" kern="0" dirty="0">
                <a:solidFill>
                  <a:schemeClr val="bg2"/>
                </a:solidFill>
              </a:rPr>
              <a:t> is </a:t>
            </a:r>
            <a:r>
              <a:rPr lang="en-GB" kern="0" dirty="0" smtClean="0">
                <a:solidFill>
                  <a:schemeClr val="bg2"/>
                </a:solidFill>
              </a:rPr>
              <a:t>0,79.</a:t>
            </a:r>
          </a:p>
          <a:p>
            <a:pPr marL="571500" indent="-571500">
              <a:buFont typeface="Arial" panose="020B0604020202020204" pitchFamily="34" charset="0"/>
              <a:buChar char="•"/>
            </a:pPr>
            <a:r>
              <a:rPr lang="en-GB" kern="0" dirty="0" smtClean="0">
                <a:solidFill>
                  <a:srgbClr val="FF0000"/>
                </a:solidFill>
              </a:rPr>
              <a:t>Maar: </a:t>
            </a:r>
            <a:r>
              <a:rPr lang="en-GB" kern="0" dirty="0" err="1" smtClean="0">
                <a:solidFill>
                  <a:srgbClr val="FF0000"/>
                </a:solidFill>
              </a:rPr>
              <a:t>Metten</a:t>
            </a:r>
            <a:r>
              <a:rPr lang="en-GB" kern="0" dirty="0" smtClean="0">
                <a:solidFill>
                  <a:srgbClr val="FF0000"/>
                </a:solidFill>
              </a:rPr>
              <a:t>, </a:t>
            </a:r>
            <a:r>
              <a:rPr lang="en-GB" kern="0" dirty="0" err="1" smtClean="0">
                <a:solidFill>
                  <a:srgbClr val="FF0000"/>
                </a:solidFill>
              </a:rPr>
              <a:t>Salverda</a:t>
            </a:r>
            <a:r>
              <a:rPr lang="en-GB" kern="0" dirty="0" smtClean="0">
                <a:solidFill>
                  <a:srgbClr val="FF0000"/>
                </a:solidFill>
              </a:rPr>
              <a:t>, Van </a:t>
            </a:r>
            <a:r>
              <a:rPr lang="en-GB" kern="0" dirty="0" err="1" smtClean="0">
                <a:solidFill>
                  <a:srgbClr val="FF0000"/>
                </a:solidFill>
              </a:rPr>
              <a:t>Bavel</a:t>
            </a:r>
            <a:r>
              <a:rPr lang="en-GB" kern="0" dirty="0" smtClean="0">
                <a:solidFill>
                  <a:srgbClr val="FF0000"/>
                </a:solidFill>
              </a:rPr>
              <a:t>, …</a:t>
            </a:r>
          </a:p>
        </p:txBody>
      </p:sp>
    </p:spTree>
    <p:extLst>
      <p:ext uri="{BB962C8B-B14F-4D97-AF65-F5344CB8AC3E}">
        <p14:creationId xmlns:p14="http://schemas.microsoft.com/office/powerpoint/2010/main" val="19445543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12</a:t>
            </a:fld>
            <a:endParaRPr lang="en-US"/>
          </a:p>
        </p:txBody>
      </p:sp>
      <p:sp>
        <p:nvSpPr>
          <p:cNvPr id="2" name="Title 1"/>
          <p:cNvSpPr>
            <a:spLocks noGrp="1"/>
          </p:cNvSpPr>
          <p:nvPr>
            <p:ph type="title"/>
          </p:nvPr>
        </p:nvSpPr>
        <p:spPr>
          <a:xfrm>
            <a:off x="1475656" y="764704"/>
            <a:ext cx="7343800" cy="503237"/>
          </a:xfrm>
        </p:spPr>
        <p:txBody>
          <a:bodyPr/>
          <a:lstStyle/>
          <a:p>
            <a:pPr algn="ctr"/>
            <a:r>
              <a:rPr lang="en-GB" sz="3600" dirty="0" err="1" smtClean="0"/>
              <a:t>kleine</a:t>
            </a:r>
            <a:r>
              <a:rPr lang="en-GB" sz="3600" dirty="0" smtClean="0"/>
              <a:t> buffers, </a:t>
            </a:r>
            <a:r>
              <a:rPr lang="en-GB" sz="3600" dirty="0" err="1" smtClean="0"/>
              <a:t>grote</a:t>
            </a:r>
            <a:r>
              <a:rPr lang="en-GB" sz="3600" dirty="0" smtClean="0"/>
              <a:t> </a:t>
            </a:r>
            <a:r>
              <a:rPr lang="en-GB" sz="3600" dirty="0" err="1" smtClean="0"/>
              <a:t>vermogens</a:t>
            </a:r>
            <a:endParaRPr lang="nl-NL" sz="2000" dirty="0"/>
          </a:p>
        </p:txBody>
      </p:sp>
      <p:sp>
        <p:nvSpPr>
          <p:cNvPr id="5" name="Title 1"/>
          <p:cNvSpPr txBox="1">
            <a:spLocks/>
          </p:cNvSpPr>
          <p:nvPr/>
        </p:nvSpPr>
        <p:spPr bwMode="auto">
          <a:xfrm>
            <a:off x="107504" y="764704"/>
            <a:ext cx="9387099"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endParaRPr lang="en-GB" sz="2800" kern="0" dirty="0"/>
          </a:p>
          <a:p>
            <a:endParaRPr lang="en-GB" sz="2400" kern="0" dirty="0" smtClean="0"/>
          </a:p>
          <a:p>
            <a:r>
              <a:rPr lang="en-GB" sz="2400" kern="0" dirty="0" smtClean="0"/>
              <a:t>Internationale </a:t>
            </a:r>
            <a:r>
              <a:rPr lang="en-GB" sz="2400" kern="0" dirty="0" err="1" smtClean="0"/>
              <a:t>financiële</a:t>
            </a:r>
            <a:r>
              <a:rPr lang="en-GB" sz="2400" kern="0" dirty="0" smtClean="0"/>
              <a:t> </a:t>
            </a:r>
            <a:r>
              <a:rPr lang="en-GB" sz="2400" kern="0" dirty="0" err="1" smtClean="0"/>
              <a:t>markten</a:t>
            </a:r>
            <a:r>
              <a:rPr lang="en-GB" sz="2400" kern="0" dirty="0" smtClean="0"/>
              <a:t>, via extreme </a:t>
            </a:r>
            <a:r>
              <a:rPr lang="en-GB" sz="2400" kern="0" dirty="0" err="1" smtClean="0"/>
              <a:t>handelsverschotten</a:t>
            </a:r>
            <a:r>
              <a:rPr lang="en-GB" sz="2400" kern="0" dirty="0" smtClean="0"/>
              <a:t>:</a:t>
            </a:r>
            <a:endParaRPr lang="en-GB" sz="2400" kern="0" dirty="0"/>
          </a:p>
          <a:p>
            <a:pPr marL="1028700" lvl="1" indent="-571500">
              <a:buFont typeface="Arial" panose="020B0604020202020204" pitchFamily="34" charset="0"/>
              <a:buChar char="•"/>
            </a:pPr>
            <a:r>
              <a:rPr lang="en-GB" sz="2400" kern="0" dirty="0" err="1"/>
              <a:t>onderwaardering</a:t>
            </a:r>
            <a:r>
              <a:rPr lang="en-GB" sz="2400" kern="0" dirty="0"/>
              <a:t> euro </a:t>
            </a:r>
          </a:p>
          <a:p>
            <a:pPr marL="1028700" lvl="1" indent="-571500">
              <a:buFont typeface="Arial" panose="020B0604020202020204" pitchFamily="34" charset="0"/>
              <a:buChar char="•"/>
            </a:pPr>
            <a:r>
              <a:rPr lang="en-GB" sz="2400" kern="0" dirty="0" err="1"/>
              <a:t>winst</a:t>
            </a:r>
            <a:r>
              <a:rPr lang="en-GB" sz="2400" kern="0" dirty="0"/>
              <a:t> multinationals</a:t>
            </a:r>
          </a:p>
          <a:p>
            <a:pPr marL="1028700" lvl="1" indent="-571500">
              <a:buFont typeface="Arial" panose="020B0604020202020204" pitchFamily="34" charset="0"/>
              <a:buChar char="•"/>
            </a:pPr>
            <a:r>
              <a:rPr lang="en-GB" sz="2400" kern="0" dirty="0" err="1"/>
              <a:t>pensioensparen</a:t>
            </a:r>
            <a:endParaRPr lang="en-GB" sz="2400" kern="0" dirty="0"/>
          </a:p>
          <a:p>
            <a:pPr marL="1028700" lvl="1" indent="-571500">
              <a:buFont typeface="Arial" panose="020B0604020202020204" pitchFamily="34" charset="0"/>
              <a:buChar char="•"/>
            </a:pPr>
            <a:r>
              <a:rPr lang="en-GB" sz="2400" kern="0" dirty="0" err="1"/>
              <a:t>lage</a:t>
            </a:r>
            <a:r>
              <a:rPr lang="en-GB" sz="2400" kern="0" dirty="0"/>
              <a:t> </a:t>
            </a:r>
            <a:r>
              <a:rPr lang="en-GB" sz="2400" kern="0" dirty="0" err="1"/>
              <a:t>lonen</a:t>
            </a:r>
            <a:endParaRPr lang="en-GB" sz="2400" kern="0" dirty="0"/>
          </a:p>
          <a:p>
            <a:endParaRPr lang="en-GB" sz="2400" kern="0" dirty="0" smtClean="0"/>
          </a:p>
          <a:p>
            <a:r>
              <a:rPr lang="en-GB" sz="2400" kern="0" dirty="0" err="1" smtClean="0"/>
              <a:t>Vastgoed</a:t>
            </a:r>
            <a:r>
              <a:rPr lang="en-GB" sz="2400" kern="0" dirty="0" smtClean="0"/>
              <a:t>- </a:t>
            </a:r>
            <a:r>
              <a:rPr lang="en-GB" sz="2400" kern="0" dirty="0" err="1" smtClean="0"/>
              <a:t>en</a:t>
            </a:r>
            <a:r>
              <a:rPr lang="en-GB" sz="2400" kern="0" dirty="0" smtClean="0"/>
              <a:t> </a:t>
            </a:r>
            <a:r>
              <a:rPr lang="en-GB" sz="2400" kern="0" dirty="0" err="1" smtClean="0"/>
              <a:t>vermogensmarkten</a:t>
            </a:r>
            <a:r>
              <a:rPr lang="en-GB" sz="2400" kern="0" dirty="0" smtClean="0"/>
              <a:t>:</a:t>
            </a:r>
          </a:p>
          <a:p>
            <a:pPr marL="571500" indent="-571500">
              <a:buFont typeface="Arial" panose="020B0604020202020204" pitchFamily="34" charset="0"/>
              <a:buChar char="•"/>
            </a:pPr>
            <a:r>
              <a:rPr lang="en-GB" sz="2400" kern="0" dirty="0" err="1" smtClean="0"/>
              <a:t>Schuldsubsidie</a:t>
            </a:r>
            <a:r>
              <a:rPr lang="en-GB" sz="2400" kern="0" dirty="0" smtClean="0"/>
              <a:t> (</a:t>
            </a:r>
            <a:r>
              <a:rPr lang="en-GB" sz="2400" kern="0" dirty="0" err="1" smtClean="0"/>
              <a:t>grote</a:t>
            </a:r>
            <a:r>
              <a:rPr lang="en-GB" sz="2400" kern="0" dirty="0" smtClean="0"/>
              <a:t> </a:t>
            </a:r>
            <a:r>
              <a:rPr lang="en-GB" sz="2400" kern="0" dirty="0" err="1" smtClean="0"/>
              <a:t>vermogens</a:t>
            </a:r>
            <a:r>
              <a:rPr lang="en-GB" sz="2400" kern="0" dirty="0" smtClean="0"/>
              <a:t> =  </a:t>
            </a:r>
            <a:r>
              <a:rPr lang="en-GB" sz="2400" kern="0" dirty="0" err="1" smtClean="0"/>
              <a:t>grote</a:t>
            </a:r>
            <a:r>
              <a:rPr lang="en-GB" sz="2400" kern="0" dirty="0" smtClean="0"/>
              <a:t> </a:t>
            </a:r>
            <a:r>
              <a:rPr lang="en-GB" sz="2400" kern="0" dirty="0" err="1" smtClean="0"/>
              <a:t>schulden</a:t>
            </a:r>
            <a:r>
              <a:rPr lang="en-GB" sz="2400" kern="0" dirty="0" smtClean="0"/>
              <a:t>)</a:t>
            </a:r>
          </a:p>
          <a:p>
            <a:pPr marL="571500" lvl="1" indent="-571500">
              <a:buFont typeface="Arial" panose="020B0604020202020204" pitchFamily="34" charset="0"/>
              <a:buChar char="•"/>
            </a:pPr>
            <a:r>
              <a:rPr lang="en-GB" sz="2400" kern="0" dirty="0" err="1" smtClean="0"/>
              <a:t>Pensioensparen</a:t>
            </a:r>
            <a:r>
              <a:rPr lang="en-GB" sz="2400" kern="0" dirty="0" smtClean="0"/>
              <a:t> (idem)</a:t>
            </a:r>
          </a:p>
          <a:p>
            <a:pPr marL="571500" indent="-571500">
              <a:buFont typeface="Arial" panose="020B0604020202020204" pitchFamily="34" charset="0"/>
              <a:buChar char="•"/>
            </a:pPr>
            <a:endParaRPr lang="en-GB" sz="2400" kern="0" dirty="0" smtClean="0"/>
          </a:p>
          <a:p>
            <a:r>
              <a:rPr lang="en-GB" sz="2400" kern="0" dirty="0" err="1" smtClean="0"/>
              <a:t>Afnemende</a:t>
            </a:r>
            <a:r>
              <a:rPr lang="en-GB" sz="2400" kern="0" dirty="0" smtClean="0"/>
              <a:t> </a:t>
            </a:r>
            <a:r>
              <a:rPr lang="en-GB" sz="2400" kern="0" dirty="0" err="1" smtClean="0"/>
              <a:t>overheidstekorten</a:t>
            </a:r>
            <a:r>
              <a:rPr lang="en-GB" sz="2400" kern="0" dirty="0" smtClean="0"/>
              <a:t> 2010-2019 – </a:t>
            </a:r>
            <a:r>
              <a:rPr lang="en-GB" sz="2400" kern="0" dirty="0" err="1" smtClean="0"/>
              <a:t>oorzaken</a:t>
            </a:r>
            <a:r>
              <a:rPr lang="en-GB" sz="2400" kern="0" dirty="0" smtClean="0"/>
              <a:t>:</a:t>
            </a:r>
          </a:p>
          <a:p>
            <a:pPr marL="571500" indent="-571500">
              <a:buFont typeface="Arial" panose="020B0604020202020204" pitchFamily="34" charset="0"/>
              <a:buChar char="•"/>
            </a:pPr>
            <a:r>
              <a:rPr lang="en-GB" sz="2400" kern="0" dirty="0" err="1"/>
              <a:t>l</a:t>
            </a:r>
            <a:r>
              <a:rPr lang="en-GB" sz="2400" kern="0" dirty="0" err="1" smtClean="0"/>
              <a:t>age</a:t>
            </a:r>
            <a:r>
              <a:rPr lang="en-GB" sz="2400" kern="0" dirty="0" smtClean="0"/>
              <a:t> </a:t>
            </a:r>
            <a:r>
              <a:rPr lang="en-GB" sz="2400" kern="0" dirty="0" err="1" smtClean="0"/>
              <a:t>uitgaven</a:t>
            </a:r>
            <a:r>
              <a:rPr lang="en-GB" sz="2400" kern="0" dirty="0" smtClean="0"/>
              <a:t> </a:t>
            </a:r>
            <a:r>
              <a:rPr lang="en-GB" sz="2400" kern="0" dirty="0" err="1" smtClean="0"/>
              <a:t>publieke</a:t>
            </a:r>
            <a:r>
              <a:rPr lang="en-GB" sz="2400" kern="0" dirty="0" smtClean="0"/>
              <a:t> sector</a:t>
            </a:r>
          </a:p>
          <a:p>
            <a:pPr marL="571500" indent="-571500">
              <a:buFont typeface="Arial" panose="020B0604020202020204" pitchFamily="34" charset="0"/>
              <a:buChar char="•"/>
            </a:pPr>
            <a:r>
              <a:rPr lang="en-GB" sz="2400" kern="0" dirty="0" err="1" smtClean="0"/>
              <a:t>lage</a:t>
            </a:r>
            <a:r>
              <a:rPr lang="en-GB" sz="2400" kern="0" dirty="0" smtClean="0"/>
              <a:t> </a:t>
            </a:r>
            <a:r>
              <a:rPr lang="en-GB" sz="2400" kern="0" dirty="0" err="1"/>
              <a:t>uitgaven</a:t>
            </a:r>
            <a:r>
              <a:rPr lang="en-GB" sz="2400" kern="0" dirty="0"/>
              <a:t> </a:t>
            </a:r>
            <a:r>
              <a:rPr lang="en-GB" sz="2400" kern="0" dirty="0" err="1" smtClean="0"/>
              <a:t>gemeenten</a:t>
            </a:r>
            <a:endParaRPr lang="en-GB" sz="2400" kern="0" dirty="0" smtClean="0"/>
          </a:p>
          <a:p>
            <a:pPr marL="571500" indent="-571500">
              <a:buFont typeface="Arial" panose="020B0604020202020204" pitchFamily="34" charset="0"/>
              <a:buChar char="•"/>
            </a:pPr>
            <a:endParaRPr lang="en-GB" sz="2800" kern="0" dirty="0" smtClean="0"/>
          </a:p>
          <a:p>
            <a:endParaRPr lang="en-GB" sz="2800" kern="0" dirty="0"/>
          </a:p>
          <a:p>
            <a:pPr marL="571500" indent="-571500">
              <a:buFont typeface="Arial" panose="020B0604020202020204" pitchFamily="34" charset="0"/>
              <a:buChar char="•"/>
            </a:pPr>
            <a:endParaRPr lang="en-GB" sz="2800" kern="0" dirty="0" smtClean="0"/>
          </a:p>
          <a:p>
            <a:pPr algn="ctr"/>
            <a:r>
              <a:rPr lang="en-GB" sz="3600" kern="0" dirty="0" smtClean="0"/>
              <a:t/>
            </a:r>
            <a:br>
              <a:rPr lang="en-GB" sz="3600" kern="0" dirty="0" smtClean="0"/>
            </a:br>
            <a:endParaRPr lang="nl-NL" sz="2000" kern="0" dirty="0"/>
          </a:p>
        </p:txBody>
      </p:sp>
    </p:spTree>
    <p:extLst>
      <p:ext uri="{BB962C8B-B14F-4D97-AF65-F5344CB8AC3E}">
        <p14:creationId xmlns:p14="http://schemas.microsoft.com/office/powerpoint/2010/main" val="19067612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13</a:t>
            </a:fld>
            <a:endParaRPr lang="en-US"/>
          </a:p>
        </p:txBody>
      </p:sp>
      <p:sp>
        <p:nvSpPr>
          <p:cNvPr id="2" name="Title 1"/>
          <p:cNvSpPr>
            <a:spLocks noGrp="1"/>
          </p:cNvSpPr>
          <p:nvPr>
            <p:ph type="title"/>
          </p:nvPr>
        </p:nvSpPr>
        <p:spPr>
          <a:xfrm>
            <a:off x="3419872" y="260648"/>
            <a:ext cx="5327576" cy="503237"/>
          </a:xfrm>
        </p:spPr>
        <p:txBody>
          <a:bodyPr/>
          <a:lstStyle/>
          <a:p>
            <a:pPr algn="ctr"/>
            <a:r>
              <a:rPr lang="en-GB" sz="3600" dirty="0" err="1" smtClean="0">
                <a:solidFill>
                  <a:srgbClr val="FF0000"/>
                </a:solidFill>
              </a:rPr>
              <a:t>gevolgen</a:t>
            </a:r>
            <a:endParaRPr lang="nl-NL" sz="2000" dirty="0">
              <a:solidFill>
                <a:srgbClr val="FF0000"/>
              </a:solidFill>
            </a:endParaRPr>
          </a:p>
        </p:txBody>
      </p:sp>
      <p:sp>
        <p:nvSpPr>
          <p:cNvPr id="5" name="Title 1"/>
          <p:cNvSpPr txBox="1">
            <a:spLocks/>
          </p:cNvSpPr>
          <p:nvPr/>
        </p:nvSpPr>
        <p:spPr bwMode="auto">
          <a:xfrm>
            <a:off x="20216" y="1736402"/>
            <a:ext cx="8928992"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pPr marL="571500" indent="-571500">
              <a:buFont typeface="Arial" panose="020B0604020202020204" pitchFamily="34" charset="0"/>
              <a:buChar char="•"/>
            </a:pPr>
            <a:r>
              <a:rPr lang="en-GB" sz="2800" kern="0" dirty="0" smtClean="0"/>
              <a:t>Grote </a:t>
            </a:r>
            <a:r>
              <a:rPr lang="en-GB" sz="2800" kern="0" dirty="0" err="1" smtClean="0"/>
              <a:t>vermogens</a:t>
            </a:r>
            <a:r>
              <a:rPr lang="en-GB" sz="2800" kern="0" dirty="0" smtClean="0"/>
              <a:t> + </a:t>
            </a:r>
            <a:r>
              <a:rPr lang="en-GB" sz="2800" kern="0" dirty="0" err="1" smtClean="0"/>
              <a:t>grote</a:t>
            </a:r>
            <a:r>
              <a:rPr lang="en-GB" sz="2800" kern="0" dirty="0" smtClean="0"/>
              <a:t> </a:t>
            </a:r>
            <a:r>
              <a:rPr lang="en-GB" sz="2800" kern="0" dirty="0" err="1" smtClean="0"/>
              <a:t>schulden</a:t>
            </a:r>
            <a:r>
              <a:rPr lang="en-GB" sz="2800" kern="0" dirty="0" smtClean="0"/>
              <a:t> </a:t>
            </a:r>
            <a:r>
              <a:rPr lang="en-GB" sz="2800" kern="0" dirty="0" err="1" smtClean="0"/>
              <a:t>zijn</a:t>
            </a:r>
            <a:r>
              <a:rPr lang="en-GB" sz="2800" kern="0" dirty="0" smtClean="0"/>
              <a:t> </a:t>
            </a:r>
            <a:r>
              <a:rPr lang="en-GB" sz="2800" kern="0" dirty="0" err="1" smtClean="0"/>
              <a:t>een</a:t>
            </a:r>
            <a:r>
              <a:rPr lang="en-GB" sz="2800" kern="0" dirty="0" smtClean="0"/>
              <a:t> last </a:t>
            </a:r>
            <a:r>
              <a:rPr lang="en-GB" sz="2800" kern="0" dirty="0" err="1" smtClean="0"/>
              <a:t>niet</a:t>
            </a:r>
            <a:r>
              <a:rPr lang="en-GB" sz="2800" kern="0" dirty="0" smtClean="0"/>
              <a:t> </a:t>
            </a:r>
            <a:r>
              <a:rPr lang="en-GB" sz="2800" kern="0" dirty="0" err="1" smtClean="0"/>
              <a:t>een</a:t>
            </a:r>
            <a:r>
              <a:rPr lang="en-GB" sz="2800" kern="0" dirty="0" smtClean="0"/>
              <a:t> lust: </a:t>
            </a:r>
            <a:r>
              <a:rPr lang="en-GB" sz="2800" kern="0" dirty="0" err="1" smtClean="0"/>
              <a:t>lage</a:t>
            </a:r>
            <a:r>
              <a:rPr lang="en-GB" sz="2800" kern="0" dirty="0" smtClean="0"/>
              <a:t> </a:t>
            </a:r>
            <a:r>
              <a:rPr lang="en-GB" sz="2800" kern="0" dirty="0" err="1" smtClean="0"/>
              <a:t>groei</a:t>
            </a:r>
            <a:r>
              <a:rPr lang="en-GB" sz="2800" kern="0" dirty="0" smtClean="0"/>
              <a:t>, </a:t>
            </a:r>
            <a:r>
              <a:rPr lang="en-GB" sz="2800" kern="0" dirty="0" err="1" smtClean="0"/>
              <a:t>instabiliteit</a:t>
            </a:r>
            <a:r>
              <a:rPr lang="en-GB" sz="2800" kern="0" dirty="0" smtClean="0"/>
              <a:t>, </a:t>
            </a:r>
            <a:r>
              <a:rPr lang="en-GB" sz="2800" kern="0" dirty="0" err="1" smtClean="0"/>
              <a:t>kwetsbaarheid</a:t>
            </a:r>
            <a:endParaRPr lang="en-GB" sz="2800" kern="0" dirty="0" smtClean="0"/>
          </a:p>
          <a:p>
            <a:pPr marL="571500" indent="-571500">
              <a:buFont typeface="Arial" panose="020B0604020202020204" pitchFamily="34" charset="0"/>
              <a:buChar char="•"/>
            </a:pPr>
            <a:endParaRPr lang="en-GB" sz="2800" kern="0" dirty="0"/>
          </a:p>
          <a:p>
            <a:pPr marL="571500" indent="-571500">
              <a:buFont typeface="Arial" panose="020B0604020202020204" pitchFamily="34" charset="0"/>
              <a:buChar char="•"/>
            </a:pPr>
            <a:r>
              <a:rPr lang="en-GB" sz="2800" kern="0" dirty="0" err="1" smtClean="0"/>
              <a:t>Politieke</a:t>
            </a:r>
            <a:r>
              <a:rPr lang="en-GB" sz="2800" kern="0" dirty="0" smtClean="0"/>
              <a:t> </a:t>
            </a:r>
            <a:r>
              <a:rPr lang="en-GB" sz="2800" kern="0" dirty="0" err="1" smtClean="0"/>
              <a:t>economie</a:t>
            </a:r>
            <a:r>
              <a:rPr lang="en-GB" sz="2800" kern="0" dirty="0" smtClean="0"/>
              <a:t>: de </a:t>
            </a:r>
            <a:r>
              <a:rPr lang="en-GB" sz="2800" kern="0" dirty="0" err="1" smtClean="0"/>
              <a:t>invloed</a:t>
            </a:r>
            <a:r>
              <a:rPr lang="en-GB" sz="2800" kern="0" dirty="0" smtClean="0"/>
              <a:t> van multinationals </a:t>
            </a:r>
            <a:r>
              <a:rPr lang="en-GB" sz="2800" kern="0" dirty="0" err="1" smtClean="0"/>
              <a:t>en</a:t>
            </a:r>
            <a:r>
              <a:rPr lang="en-GB" sz="2800" kern="0" dirty="0" smtClean="0"/>
              <a:t> </a:t>
            </a:r>
            <a:r>
              <a:rPr lang="en-GB" sz="2800" kern="0" dirty="0" err="1" smtClean="0"/>
              <a:t>financiële</a:t>
            </a:r>
            <a:r>
              <a:rPr lang="en-GB" sz="2800" kern="0" dirty="0" smtClean="0"/>
              <a:t> sector (NL </a:t>
            </a:r>
            <a:r>
              <a:rPr lang="en-GB" sz="2800" kern="0" dirty="0" err="1" smtClean="0"/>
              <a:t>belastingparadijs</a:t>
            </a:r>
            <a:r>
              <a:rPr lang="en-GB" sz="2800" kern="0" dirty="0" smtClean="0"/>
              <a:t>)</a:t>
            </a:r>
          </a:p>
          <a:p>
            <a:pPr marL="571500" indent="-571500">
              <a:buFont typeface="Arial" panose="020B0604020202020204" pitchFamily="34" charset="0"/>
              <a:buChar char="•"/>
            </a:pPr>
            <a:endParaRPr lang="en-GB" sz="2800" kern="0" dirty="0" smtClean="0"/>
          </a:p>
          <a:p>
            <a:pPr marL="571500" indent="-571500">
              <a:buFont typeface="Arial" panose="020B0604020202020204" pitchFamily="34" charset="0"/>
              <a:buChar char="•"/>
            </a:pPr>
            <a:r>
              <a:rPr lang="en-GB" sz="2800" kern="0" dirty="0" err="1" smtClean="0"/>
              <a:t>Afbrokkelend</a:t>
            </a:r>
            <a:r>
              <a:rPr lang="en-GB" sz="2800" kern="0" dirty="0" smtClean="0"/>
              <a:t> </a:t>
            </a:r>
            <a:r>
              <a:rPr lang="en-GB" sz="2800" kern="0" dirty="0" err="1" smtClean="0"/>
              <a:t>draagvlak</a:t>
            </a:r>
            <a:r>
              <a:rPr lang="en-GB" sz="2800" kern="0" dirty="0" smtClean="0"/>
              <a:t> –</a:t>
            </a:r>
            <a:r>
              <a:rPr lang="en-GB" sz="2800" kern="0" dirty="0" err="1" smtClean="0"/>
              <a:t>populisme</a:t>
            </a:r>
            <a:r>
              <a:rPr lang="en-GB" sz="2800" kern="0" dirty="0" smtClean="0"/>
              <a:t> is </a:t>
            </a:r>
            <a:r>
              <a:rPr lang="en-GB" sz="2800" kern="0" dirty="0" err="1" smtClean="0"/>
              <a:t>geen</a:t>
            </a:r>
            <a:r>
              <a:rPr lang="en-GB" sz="2800" kern="0" dirty="0" smtClean="0"/>
              <a:t> </a:t>
            </a:r>
            <a:r>
              <a:rPr lang="en-GB" sz="2800" kern="0" dirty="0" err="1" smtClean="0"/>
              <a:t>mysterie</a:t>
            </a:r>
            <a:endParaRPr lang="en-GB" sz="2800" kern="0" dirty="0" smtClean="0"/>
          </a:p>
          <a:p>
            <a:pPr marL="571500" indent="-571500">
              <a:buFont typeface="Arial" panose="020B0604020202020204" pitchFamily="34" charset="0"/>
              <a:buChar char="•"/>
            </a:pPr>
            <a:endParaRPr lang="en-GB" sz="2800" kern="0" dirty="0"/>
          </a:p>
          <a:p>
            <a:pPr marL="571500" indent="-571500">
              <a:buFont typeface="Arial" panose="020B0604020202020204" pitchFamily="34" charset="0"/>
              <a:buChar char="•"/>
            </a:pPr>
            <a:endParaRPr lang="en-GB" sz="2800" kern="0" dirty="0" smtClean="0"/>
          </a:p>
          <a:p>
            <a:pPr algn="ctr"/>
            <a:r>
              <a:rPr lang="en-GB" sz="3600" kern="0" dirty="0" smtClean="0"/>
              <a:t/>
            </a:r>
            <a:br>
              <a:rPr lang="en-GB" sz="3600" kern="0" dirty="0" smtClean="0"/>
            </a:br>
            <a:endParaRPr lang="nl-NL" sz="2000" kern="0" dirty="0"/>
          </a:p>
        </p:txBody>
      </p:sp>
    </p:spTree>
    <p:extLst>
      <p:ext uri="{BB962C8B-B14F-4D97-AF65-F5344CB8AC3E}">
        <p14:creationId xmlns:p14="http://schemas.microsoft.com/office/powerpoint/2010/main" val="124132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14</a:t>
            </a:fld>
            <a:endParaRPr lang="en-US"/>
          </a:p>
        </p:txBody>
      </p:sp>
      <p:sp>
        <p:nvSpPr>
          <p:cNvPr id="2" name="Title 1"/>
          <p:cNvSpPr>
            <a:spLocks noGrp="1"/>
          </p:cNvSpPr>
          <p:nvPr>
            <p:ph type="title"/>
          </p:nvPr>
        </p:nvSpPr>
        <p:spPr/>
        <p:txBody>
          <a:bodyPr/>
          <a:lstStyle/>
          <a:p>
            <a:endParaRPr lang="en-US"/>
          </a:p>
        </p:txBody>
      </p:sp>
      <p:pic>
        <p:nvPicPr>
          <p:cNvPr id="6" name="Pictur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88640"/>
            <a:ext cx="9036496" cy="5832648"/>
          </a:xfrm>
          <a:prstGeom prst="rect">
            <a:avLst/>
          </a:prstGeom>
          <a:noFill/>
        </p:spPr>
      </p:pic>
    </p:spTree>
    <p:extLst>
      <p:ext uri="{BB962C8B-B14F-4D97-AF65-F5344CB8AC3E}">
        <p14:creationId xmlns:p14="http://schemas.microsoft.com/office/powerpoint/2010/main" val="28166327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Number Placeholder 3"/>
          <p:cNvSpPr>
            <a:spLocks noGrp="1"/>
          </p:cNvSpPr>
          <p:nvPr>
            <p:ph type="sldNum" sz="quarter" idx="4294967295"/>
          </p:nvPr>
        </p:nvSpPr>
        <p:spPr>
          <a:xfrm>
            <a:off x="457200" y="6248400"/>
            <a:ext cx="21336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itchFamily="2" charset="2"/>
              <a:buChar char="¡"/>
              <a:defRPr sz="2900">
                <a:solidFill>
                  <a:schemeClr val="tx1"/>
                </a:solidFill>
                <a:latin typeface="Verdana" pitchFamily="34" charset="0"/>
              </a:defRPr>
            </a:lvl1pPr>
            <a:lvl2pPr marL="742950" indent="-285750">
              <a:spcBef>
                <a:spcPct val="20000"/>
              </a:spcBef>
              <a:buClr>
                <a:schemeClr val="accent2"/>
              </a:buClr>
              <a:buSzPct val="70000"/>
              <a:buFont typeface="Wingdings" pitchFamily="2" charset="2"/>
              <a:buChar char="l"/>
              <a:defRPr sz="2500">
                <a:solidFill>
                  <a:schemeClr val="tx1"/>
                </a:solidFill>
                <a:latin typeface="Verdana" pitchFamily="34" charset="0"/>
              </a:defRPr>
            </a:lvl2pPr>
            <a:lvl3pPr marL="1143000" indent="-228600">
              <a:spcBef>
                <a:spcPct val="20000"/>
              </a:spcBef>
              <a:buClr>
                <a:schemeClr val="tx2"/>
              </a:buClr>
              <a:buSzPct val="65000"/>
              <a:buFont typeface="Wingdings" pitchFamily="2" charset="2"/>
              <a:buChar char="¡"/>
              <a:defRPr sz="2200">
                <a:solidFill>
                  <a:schemeClr val="tx1"/>
                </a:solidFill>
                <a:latin typeface="Verdana" pitchFamily="34" charset="0"/>
              </a:defRPr>
            </a:lvl3pPr>
            <a:lvl4pPr marL="1600200" indent="-228600">
              <a:spcBef>
                <a:spcPct val="20000"/>
              </a:spcBef>
              <a:buClr>
                <a:schemeClr val="accent2"/>
              </a:buClr>
              <a:buSzPct val="70000"/>
              <a:buFont typeface="Wingdings" pitchFamily="2" charset="2"/>
              <a:buChar char="l"/>
              <a:defRPr sz="1900">
                <a:solidFill>
                  <a:schemeClr val="tx1"/>
                </a:solidFill>
                <a:latin typeface="Verdana" pitchFamily="34" charset="0"/>
              </a:defRPr>
            </a:lvl4pPr>
            <a:lvl5pPr marL="2057400" indent="-228600">
              <a:spcBef>
                <a:spcPct val="20000"/>
              </a:spcBef>
              <a:buClr>
                <a:schemeClr val="tx2"/>
              </a:buClr>
              <a:buSzPct val="60000"/>
              <a:buFont typeface="Wingdings" pitchFamily="2" charset="2"/>
              <a:buChar char="¡"/>
              <a:defRPr sz="1900">
                <a:solidFill>
                  <a:schemeClr val="tx1"/>
                </a:solidFill>
                <a:latin typeface="Verdana" pitchFamily="34" charset="0"/>
              </a:defRPr>
            </a:lvl5pPr>
            <a:lvl6pPr marL="25146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6pPr>
            <a:lvl7pPr marL="29718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7pPr>
            <a:lvl8pPr marL="34290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8pPr>
            <a:lvl9pPr marL="38862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9pPr>
          </a:lstStyle>
          <a:p>
            <a:pPr algn="l">
              <a:spcBef>
                <a:spcPct val="0"/>
              </a:spcBef>
              <a:buClrTx/>
              <a:buSzTx/>
              <a:buFontTx/>
              <a:buNone/>
            </a:pPr>
            <a:r>
              <a:rPr lang="en-US" altLang="nl-NL" sz="1200"/>
              <a:t> | </a:t>
            </a:r>
            <a:fld id="{0BF07A03-30DB-4E03-9A83-E60926484BF6}" type="slidenum">
              <a:rPr lang="en-US" altLang="nl-NL" sz="1200"/>
              <a:pPr algn="l">
                <a:spcBef>
                  <a:spcPct val="0"/>
                </a:spcBef>
                <a:buClrTx/>
                <a:buSzTx/>
                <a:buFontTx/>
                <a:buNone/>
              </a:pPr>
              <a:t>15</a:t>
            </a:fld>
            <a:endParaRPr lang="en-US" altLang="nl-NL" sz="1200"/>
          </a:p>
        </p:txBody>
      </p:sp>
      <p:sp>
        <p:nvSpPr>
          <p:cNvPr id="114691" name="Rectangle 2"/>
          <p:cNvSpPr>
            <a:spLocks noChangeArrowheads="1"/>
          </p:cNvSpPr>
          <p:nvPr/>
        </p:nvSpPr>
        <p:spPr bwMode="auto">
          <a:xfrm>
            <a:off x="179388" y="1557338"/>
            <a:ext cx="896461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itchFamily="2" charset="2"/>
              <a:buChar char="¡"/>
              <a:defRPr sz="2900">
                <a:solidFill>
                  <a:schemeClr val="tx1"/>
                </a:solidFill>
                <a:latin typeface="Verdana" pitchFamily="34" charset="0"/>
              </a:defRPr>
            </a:lvl1pPr>
            <a:lvl2pPr marL="742950" indent="-285750">
              <a:spcBef>
                <a:spcPct val="20000"/>
              </a:spcBef>
              <a:buClr>
                <a:schemeClr val="accent2"/>
              </a:buClr>
              <a:buSzPct val="70000"/>
              <a:buFont typeface="Wingdings" pitchFamily="2" charset="2"/>
              <a:buChar char="l"/>
              <a:defRPr sz="2500">
                <a:solidFill>
                  <a:schemeClr val="tx1"/>
                </a:solidFill>
                <a:latin typeface="Verdana" pitchFamily="34" charset="0"/>
              </a:defRPr>
            </a:lvl2pPr>
            <a:lvl3pPr marL="1143000" indent="-228600">
              <a:spcBef>
                <a:spcPct val="20000"/>
              </a:spcBef>
              <a:buClr>
                <a:schemeClr val="tx2"/>
              </a:buClr>
              <a:buSzPct val="65000"/>
              <a:buFont typeface="Wingdings" pitchFamily="2" charset="2"/>
              <a:buChar char="¡"/>
              <a:defRPr sz="2200">
                <a:solidFill>
                  <a:schemeClr val="tx1"/>
                </a:solidFill>
                <a:latin typeface="Verdana" pitchFamily="34" charset="0"/>
              </a:defRPr>
            </a:lvl3pPr>
            <a:lvl4pPr marL="1600200" indent="-228600">
              <a:spcBef>
                <a:spcPct val="20000"/>
              </a:spcBef>
              <a:buClr>
                <a:schemeClr val="accent2"/>
              </a:buClr>
              <a:buSzPct val="70000"/>
              <a:buFont typeface="Wingdings" pitchFamily="2" charset="2"/>
              <a:buChar char="l"/>
              <a:defRPr sz="1900">
                <a:solidFill>
                  <a:schemeClr val="tx1"/>
                </a:solidFill>
                <a:latin typeface="Verdana" pitchFamily="34" charset="0"/>
              </a:defRPr>
            </a:lvl4pPr>
            <a:lvl5pPr marL="2057400" indent="-228600">
              <a:spcBef>
                <a:spcPct val="20000"/>
              </a:spcBef>
              <a:buClr>
                <a:schemeClr val="tx2"/>
              </a:buClr>
              <a:buSzPct val="60000"/>
              <a:buFont typeface="Wingdings" pitchFamily="2" charset="2"/>
              <a:buChar char="¡"/>
              <a:defRPr sz="1900">
                <a:solidFill>
                  <a:schemeClr val="tx1"/>
                </a:solidFill>
                <a:latin typeface="Verdana" pitchFamily="34" charset="0"/>
              </a:defRPr>
            </a:lvl5pPr>
            <a:lvl6pPr marL="25146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6pPr>
            <a:lvl7pPr marL="29718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7pPr>
            <a:lvl8pPr marL="34290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8pPr>
            <a:lvl9pPr marL="38862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9pPr>
          </a:lstStyle>
          <a:p>
            <a:pPr>
              <a:spcBef>
                <a:spcPct val="0"/>
              </a:spcBef>
              <a:buClrTx/>
              <a:buSzTx/>
              <a:buFontTx/>
              <a:buNone/>
            </a:pPr>
            <a:endParaRPr lang="en-US" altLang="nl-NL" sz="1800"/>
          </a:p>
          <a:p>
            <a:pPr>
              <a:spcBef>
                <a:spcPct val="0"/>
              </a:spcBef>
              <a:buClrTx/>
              <a:buSzTx/>
              <a:buFontTx/>
              <a:buNone/>
            </a:pPr>
            <a:endParaRPr lang="nl-NL" altLang="nl-NL" sz="1800"/>
          </a:p>
          <a:p>
            <a:pPr>
              <a:spcBef>
                <a:spcPct val="0"/>
              </a:spcBef>
              <a:buClrTx/>
              <a:buSzTx/>
              <a:buFontTx/>
              <a:buNone/>
            </a:pPr>
            <a:endParaRPr lang="en-US" altLang="nl-NL" sz="1800"/>
          </a:p>
          <a:p>
            <a:pPr>
              <a:spcBef>
                <a:spcPct val="0"/>
              </a:spcBef>
              <a:buClrTx/>
              <a:buSzTx/>
              <a:buFontTx/>
              <a:buNone/>
            </a:pPr>
            <a:endParaRPr lang="nl-NL" altLang="nl-NL" sz="1800"/>
          </a:p>
          <a:p>
            <a:pPr>
              <a:spcBef>
                <a:spcPct val="0"/>
              </a:spcBef>
              <a:buClrTx/>
              <a:buSzTx/>
              <a:buFontTx/>
              <a:buNone/>
            </a:pPr>
            <a:endParaRPr lang="en-US" altLang="nl-NL" sz="1800"/>
          </a:p>
        </p:txBody>
      </p:sp>
      <p:sp>
        <p:nvSpPr>
          <p:cNvPr id="114692" name="Title 1"/>
          <p:cNvSpPr>
            <a:spLocks noGrp="1"/>
          </p:cNvSpPr>
          <p:nvPr>
            <p:ph type="title"/>
          </p:nvPr>
        </p:nvSpPr>
        <p:spPr/>
        <p:txBody>
          <a:bodyPr/>
          <a:lstStyle/>
          <a:p>
            <a:endParaRPr lang="en-GB" altLang="nl-NL" smtClean="0"/>
          </a:p>
        </p:txBody>
      </p:sp>
      <p:sp>
        <p:nvSpPr>
          <p:cNvPr id="8" name="Title 4"/>
          <p:cNvSpPr txBox="1">
            <a:spLocks/>
          </p:cNvSpPr>
          <p:nvPr/>
        </p:nvSpPr>
        <p:spPr bwMode="auto">
          <a:xfrm>
            <a:off x="190500" y="6524625"/>
            <a:ext cx="8221663" cy="41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pPr algn="ctr">
              <a:defRPr/>
            </a:pPr>
            <a:r>
              <a:rPr lang="nl-NL" sz="1800" i="1" kern="0" dirty="0" smtClean="0">
                <a:solidFill>
                  <a:schemeClr val="bg2"/>
                </a:solidFill>
              </a:rPr>
              <a:t>bron: BIS</a:t>
            </a:r>
            <a:endParaRPr lang="en-GB" sz="1800" i="1" kern="0" dirty="0">
              <a:solidFill>
                <a:schemeClr val="bg2"/>
              </a:solidFill>
            </a:endParaRPr>
          </a:p>
        </p:txBody>
      </p:sp>
      <p:pic>
        <p:nvPicPr>
          <p:cNvPr id="11469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13" y="1052513"/>
            <a:ext cx="9097962" cy="540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88092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Number Placeholder 3"/>
          <p:cNvSpPr>
            <a:spLocks noGrp="1"/>
          </p:cNvSpPr>
          <p:nvPr>
            <p:ph type="sldNum" sz="quarter" idx="4294967295"/>
          </p:nvPr>
        </p:nvSpPr>
        <p:spPr>
          <a:xfrm>
            <a:off x="457200" y="6248400"/>
            <a:ext cx="21336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itchFamily="2" charset="2"/>
              <a:buChar char="¡"/>
              <a:defRPr sz="2900">
                <a:solidFill>
                  <a:schemeClr val="tx1"/>
                </a:solidFill>
                <a:latin typeface="Verdana" pitchFamily="34" charset="0"/>
              </a:defRPr>
            </a:lvl1pPr>
            <a:lvl2pPr marL="742950" indent="-285750">
              <a:spcBef>
                <a:spcPct val="20000"/>
              </a:spcBef>
              <a:buClr>
                <a:schemeClr val="accent2"/>
              </a:buClr>
              <a:buSzPct val="70000"/>
              <a:buFont typeface="Wingdings" pitchFamily="2" charset="2"/>
              <a:buChar char="l"/>
              <a:defRPr sz="2500">
                <a:solidFill>
                  <a:schemeClr val="tx1"/>
                </a:solidFill>
                <a:latin typeface="Verdana" pitchFamily="34" charset="0"/>
              </a:defRPr>
            </a:lvl2pPr>
            <a:lvl3pPr marL="1143000" indent="-228600">
              <a:spcBef>
                <a:spcPct val="20000"/>
              </a:spcBef>
              <a:buClr>
                <a:schemeClr val="tx2"/>
              </a:buClr>
              <a:buSzPct val="65000"/>
              <a:buFont typeface="Wingdings" pitchFamily="2" charset="2"/>
              <a:buChar char="¡"/>
              <a:defRPr sz="2200">
                <a:solidFill>
                  <a:schemeClr val="tx1"/>
                </a:solidFill>
                <a:latin typeface="Verdana" pitchFamily="34" charset="0"/>
              </a:defRPr>
            </a:lvl3pPr>
            <a:lvl4pPr marL="1600200" indent="-228600">
              <a:spcBef>
                <a:spcPct val="20000"/>
              </a:spcBef>
              <a:buClr>
                <a:schemeClr val="accent2"/>
              </a:buClr>
              <a:buSzPct val="70000"/>
              <a:buFont typeface="Wingdings" pitchFamily="2" charset="2"/>
              <a:buChar char="l"/>
              <a:defRPr sz="1900">
                <a:solidFill>
                  <a:schemeClr val="tx1"/>
                </a:solidFill>
                <a:latin typeface="Verdana" pitchFamily="34" charset="0"/>
              </a:defRPr>
            </a:lvl4pPr>
            <a:lvl5pPr marL="2057400" indent="-228600">
              <a:spcBef>
                <a:spcPct val="20000"/>
              </a:spcBef>
              <a:buClr>
                <a:schemeClr val="tx2"/>
              </a:buClr>
              <a:buSzPct val="60000"/>
              <a:buFont typeface="Wingdings" pitchFamily="2" charset="2"/>
              <a:buChar char="¡"/>
              <a:defRPr sz="1900">
                <a:solidFill>
                  <a:schemeClr val="tx1"/>
                </a:solidFill>
                <a:latin typeface="Verdana" pitchFamily="34" charset="0"/>
              </a:defRPr>
            </a:lvl5pPr>
            <a:lvl6pPr marL="25146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6pPr>
            <a:lvl7pPr marL="29718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7pPr>
            <a:lvl8pPr marL="34290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8pPr>
            <a:lvl9pPr marL="38862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9pPr>
          </a:lstStyle>
          <a:p>
            <a:pPr algn="l">
              <a:spcBef>
                <a:spcPct val="0"/>
              </a:spcBef>
              <a:buClrTx/>
              <a:buSzTx/>
              <a:buFontTx/>
              <a:buNone/>
            </a:pPr>
            <a:r>
              <a:rPr lang="en-US" altLang="nl-NL" sz="1200"/>
              <a:t> | </a:t>
            </a:r>
            <a:fld id="{2F88E9C2-7B88-4D1B-94A3-8B7FC7F993A9}" type="slidenum">
              <a:rPr lang="en-US" altLang="nl-NL" sz="1200"/>
              <a:pPr algn="l">
                <a:spcBef>
                  <a:spcPct val="0"/>
                </a:spcBef>
                <a:buClrTx/>
                <a:buSzTx/>
                <a:buFontTx/>
                <a:buNone/>
              </a:pPr>
              <a:t>16</a:t>
            </a:fld>
            <a:endParaRPr lang="en-US" altLang="nl-NL" sz="1200"/>
          </a:p>
        </p:txBody>
      </p:sp>
      <p:sp>
        <p:nvSpPr>
          <p:cNvPr id="116739" name="Rectangle 2"/>
          <p:cNvSpPr>
            <a:spLocks noChangeArrowheads="1"/>
          </p:cNvSpPr>
          <p:nvPr/>
        </p:nvSpPr>
        <p:spPr bwMode="auto">
          <a:xfrm>
            <a:off x="179388" y="1557338"/>
            <a:ext cx="896461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itchFamily="2" charset="2"/>
              <a:buChar char="¡"/>
              <a:defRPr sz="2900">
                <a:solidFill>
                  <a:schemeClr val="tx1"/>
                </a:solidFill>
                <a:latin typeface="Verdana" pitchFamily="34" charset="0"/>
              </a:defRPr>
            </a:lvl1pPr>
            <a:lvl2pPr marL="742950" indent="-285750">
              <a:spcBef>
                <a:spcPct val="20000"/>
              </a:spcBef>
              <a:buClr>
                <a:schemeClr val="accent2"/>
              </a:buClr>
              <a:buSzPct val="70000"/>
              <a:buFont typeface="Wingdings" pitchFamily="2" charset="2"/>
              <a:buChar char="l"/>
              <a:defRPr sz="2500">
                <a:solidFill>
                  <a:schemeClr val="tx1"/>
                </a:solidFill>
                <a:latin typeface="Verdana" pitchFamily="34" charset="0"/>
              </a:defRPr>
            </a:lvl2pPr>
            <a:lvl3pPr marL="1143000" indent="-228600">
              <a:spcBef>
                <a:spcPct val="20000"/>
              </a:spcBef>
              <a:buClr>
                <a:schemeClr val="tx2"/>
              </a:buClr>
              <a:buSzPct val="65000"/>
              <a:buFont typeface="Wingdings" pitchFamily="2" charset="2"/>
              <a:buChar char="¡"/>
              <a:defRPr sz="2200">
                <a:solidFill>
                  <a:schemeClr val="tx1"/>
                </a:solidFill>
                <a:latin typeface="Verdana" pitchFamily="34" charset="0"/>
              </a:defRPr>
            </a:lvl3pPr>
            <a:lvl4pPr marL="1600200" indent="-228600">
              <a:spcBef>
                <a:spcPct val="20000"/>
              </a:spcBef>
              <a:buClr>
                <a:schemeClr val="accent2"/>
              </a:buClr>
              <a:buSzPct val="70000"/>
              <a:buFont typeface="Wingdings" pitchFamily="2" charset="2"/>
              <a:buChar char="l"/>
              <a:defRPr sz="1900">
                <a:solidFill>
                  <a:schemeClr val="tx1"/>
                </a:solidFill>
                <a:latin typeface="Verdana" pitchFamily="34" charset="0"/>
              </a:defRPr>
            </a:lvl4pPr>
            <a:lvl5pPr marL="2057400" indent="-228600">
              <a:spcBef>
                <a:spcPct val="20000"/>
              </a:spcBef>
              <a:buClr>
                <a:schemeClr val="tx2"/>
              </a:buClr>
              <a:buSzPct val="60000"/>
              <a:buFont typeface="Wingdings" pitchFamily="2" charset="2"/>
              <a:buChar char="¡"/>
              <a:defRPr sz="1900">
                <a:solidFill>
                  <a:schemeClr val="tx1"/>
                </a:solidFill>
                <a:latin typeface="Verdana" pitchFamily="34" charset="0"/>
              </a:defRPr>
            </a:lvl5pPr>
            <a:lvl6pPr marL="25146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6pPr>
            <a:lvl7pPr marL="29718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7pPr>
            <a:lvl8pPr marL="34290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8pPr>
            <a:lvl9pPr marL="38862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9pPr>
          </a:lstStyle>
          <a:p>
            <a:pPr>
              <a:spcBef>
                <a:spcPct val="0"/>
              </a:spcBef>
              <a:buClrTx/>
              <a:buSzTx/>
              <a:buFontTx/>
              <a:buNone/>
            </a:pPr>
            <a:endParaRPr lang="en-US" altLang="nl-NL" sz="1800"/>
          </a:p>
          <a:p>
            <a:pPr>
              <a:spcBef>
                <a:spcPct val="0"/>
              </a:spcBef>
              <a:buClrTx/>
              <a:buSzTx/>
              <a:buFontTx/>
              <a:buNone/>
            </a:pPr>
            <a:endParaRPr lang="nl-NL" altLang="nl-NL" sz="1800"/>
          </a:p>
          <a:p>
            <a:pPr>
              <a:spcBef>
                <a:spcPct val="0"/>
              </a:spcBef>
              <a:buClrTx/>
              <a:buSzTx/>
              <a:buFontTx/>
              <a:buNone/>
            </a:pPr>
            <a:endParaRPr lang="en-US" altLang="nl-NL" sz="1800"/>
          </a:p>
          <a:p>
            <a:pPr>
              <a:spcBef>
                <a:spcPct val="0"/>
              </a:spcBef>
              <a:buClrTx/>
              <a:buSzTx/>
              <a:buFontTx/>
              <a:buNone/>
            </a:pPr>
            <a:endParaRPr lang="nl-NL" altLang="nl-NL" sz="1800"/>
          </a:p>
          <a:p>
            <a:pPr>
              <a:spcBef>
                <a:spcPct val="0"/>
              </a:spcBef>
              <a:buClrTx/>
              <a:buSzTx/>
              <a:buFontTx/>
              <a:buNone/>
            </a:pPr>
            <a:endParaRPr lang="en-US" altLang="nl-NL" sz="1800"/>
          </a:p>
        </p:txBody>
      </p:sp>
      <p:sp>
        <p:nvSpPr>
          <p:cNvPr id="8" name="Title 4"/>
          <p:cNvSpPr txBox="1">
            <a:spLocks/>
          </p:cNvSpPr>
          <p:nvPr/>
        </p:nvSpPr>
        <p:spPr bwMode="auto">
          <a:xfrm>
            <a:off x="190500" y="6446838"/>
            <a:ext cx="8221663"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pPr algn="ctr">
              <a:defRPr/>
            </a:pPr>
            <a:r>
              <a:rPr lang="nl-NL" sz="1800" i="1" kern="0" dirty="0" smtClean="0">
                <a:solidFill>
                  <a:schemeClr val="bg2"/>
                </a:solidFill>
              </a:rPr>
              <a:t>bron: BIS</a:t>
            </a:r>
            <a:endParaRPr lang="en-GB" sz="1800" i="1" kern="0" dirty="0">
              <a:solidFill>
                <a:schemeClr val="bg2"/>
              </a:solidFill>
            </a:endParaRPr>
          </a:p>
        </p:txBody>
      </p:sp>
      <p:pic>
        <p:nvPicPr>
          <p:cNvPr id="11674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67" y="836712"/>
            <a:ext cx="8965960" cy="5175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84050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Number Placeholder 3"/>
          <p:cNvSpPr>
            <a:spLocks noGrp="1"/>
          </p:cNvSpPr>
          <p:nvPr>
            <p:ph type="sldNum" sz="quarter" idx="4294967295"/>
          </p:nvPr>
        </p:nvSpPr>
        <p:spPr>
          <a:xfrm>
            <a:off x="457200" y="6248400"/>
            <a:ext cx="21336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itchFamily="2" charset="2"/>
              <a:buChar char="¡"/>
              <a:defRPr sz="2900">
                <a:solidFill>
                  <a:schemeClr val="tx1"/>
                </a:solidFill>
                <a:latin typeface="Verdana" pitchFamily="34" charset="0"/>
              </a:defRPr>
            </a:lvl1pPr>
            <a:lvl2pPr marL="742950" indent="-285750">
              <a:spcBef>
                <a:spcPct val="20000"/>
              </a:spcBef>
              <a:buClr>
                <a:schemeClr val="accent2"/>
              </a:buClr>
              <a:buSzPct val="70000"/>
              <a:buFont typeface="Wingdings" pitchFamily="2" charset="2"/>
              <a:buChar char="l"/>
              <a:defRPr sz="2500">
                <a:solidFill>
                  <a:schemeClr val="tx1"/>
                </a:solidFill>
                <a:latin typeface="Verdana" pitchFamily="34" charset="0"/>
              </a:defRPr>
            </a:lvl2pPr>
            <a:lvl3pPr marL="1143000" indent="-228600">
              <a:spcBef>
                <a:spcPct val="20000"/>
              </a:spcBef>
              <a:buClr>
                <a:schemeClr val="tx2"/>
              </a:buClr>
              <a:buSzPct val="65000"/>
              <a:buFont typeface="Wingdings" pitchFamily="2" charset="2"/>
              <a:buChar char="¡"/>
              <a:defRPr sz="2200">
                <a:solidFill>
                  <a:schemeClr val="tx1"/>
                </a:solidFill>
                <a:latin typeface="Verdana" pitchFamily="34" charset="0"/>
              </a:defRPr>
            </a:lvl3pPr>
            <a:lvl4pPr marL="1600200" indent="-228600">
              <a:spcBef>
                <a:spcPct val="20000"/>
              </a:spcBef>
              <a:buClr>
                <a:schemeClr val="accent2"/>
              </a:buClr>
              <a:buSzPct val="70000"/>
              <a:buFont typeface="Wingdings" pitchFamily="2" charset="2"/>
              <a:buChar char="l"/>
              <a:defRPr sz="1900">
                <a:solidFill>
                  <a:schemeClr val="tx1"/>
                </a:solidFill>
                <a:latin typeface="Verdana" pitchFamily="34" charset="0"/>
              </a:defRPr>
            </a:lvl4pPr>
            <a:lvl5pPr marL="2057400" indent="-228600">
              <a:spcBef>
                <a:spcPct val="20000"/>
              </a:spcBef>
              <a:buClr>
                <a:schemeClr val="tx2"/>
              </a:buClr>
              <a:buSzPct val="60000"/>
              <a:buFont typeface="Wingdings" pitchFamily="2" charset="2"/>
              <a:buChar char="¡"/>
              <a:defRPr sz="1900">
                <a:solidFill>
                  <a:schemeClr val="tx1"/>
                </a:solidFill>
                <a:latin typeface="Verdana" pitchFamily="34" charset="0"/>
              </a:defRPr>
            </a:lvl5pPr>
            <a:lvl6pPr marL="25146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6pPr>
            <a:lvl7pPr marL="29718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7pPr>
            <a:lvl8pPr marL="34290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8pPr>
            <a:lvl9pPr marL="38862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9pPr>
          </a:lstStyle>
          <a:p>
            <a:pPr algn="l">
              <a:spcBef>
                <a:spcPct val="0"/>
              </a:spcBef>
              <a:buClrTx/>
              <a:buSzTx/>
              <a:buFontTx/>
              <a:buNone/>
            </a:pPr>
            <a:r>
              <a:rPr lang="en-US" altLang="nl-NL" sz="1200"/>
              <a:t> | </a:t>
            </a:r>
            <a:fld id="{64B7518D-342C-4DCA-9710-A7D0DD302F0D}" type="slidenum">
              <a:rPr lang="en-US" altLang="nl-NL" sz="1200"/>
              <a:pPr algn="l">
                <a:spcBef>
                  <a:spcPct val="0"/>
                </a:spcBef>
                <a:buClrTx/>
                <a:buSzTx/>
                <a:buFontTx/>
                <a:buNone/>
              </a:pPr>
              <a:t>17</a:t>
            </a:fld>
            <a:endParaRPr lang="en-US" altLang="nl-NL" sz="1200"/>
          </a:p>
        </p:txBody>
      </p:sp>
      <p:sp>
        <p:nvSpPr>
          <p:cNvPr id="118787" name="Rectangle 2"/>
          <p:cNvSpPr>
            <a:spLocks noChangeArrowheads="1"/>
          </p:cNvSpPr>
          <p:nvPr/>
        </p:nvSpPr>
        <p:spPr bwMode="auto">
          <a:xfrm>
            <a:off x="179388" y="1557338"/>
            <a:ext cx="896461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itchFamily="2" charset="2"/>
              <a:buChar char="¡"/>
              <a:defRPr sz="2900">
                <a:solidFill>
                  <a:schemeClr val="tx1"/>
                </a:solidFill>
                <a:latin typeface="Verdana" pitchFamily="34" charset="0"/>
              </a:defRPr>
            </a:lvl1pPr>
            <a:lvl2pPr marL="742950" indent="-285750">
              <a:spcBef>
                <a:spcPct val="20000"/>
              </a:spcBef>
              <a:buClr>
                <a:schemeClr val="accent2"/>
              </a:buClr>
              <a:buSzPct val="70000"/>
              <a:buFont typeface="Wingdings" pitchFamily="2" charset="2"/>
              <a:buChar char="l"/>
              <a:defRPr sz="2500">
                <a:solidFill>
                  <a:schemeClr val="tx1"/>
                </a:solidFill>
                <a:latin typeface="Verdana" pitchFamily="34" charset="0"/>
              </a:defRPr>
            </a:lvl2pPr>
            <a:lvl3pPr marL="1143000" indent="-228600">
              <a:spcBef>
                <a:spcPct val="20000"/>
              </a:spcBef>
              <a:buClr>
                <a:schemeClr val="tx2"/>
              </a:buClr>
              <a:buSzPct val="65000"/>
              <a:buFont typeface="Wingdings" pitchFamily="2" charset="2"/>
              <a:buChar char="¡"/>
              <a:defRPr sz="2200">
                <a:solidFill>
                  <a:schemeClr val="tx1"/>
                </a:solidFill>
                <a:latin typeface="Verdana" pitchFamily="34" charset="0"/>
              </a:defRPr>
            </a:lvl3pPr>
            <a:lvl4pPr marL="1600200" indent="-228600">
              <a:spcBef>
                <a:spcPct val="20000"/>
              </a:spcBef>
              <a:buClr>
                <a:schemeClr val="accent2"/>
              </a:buClr>
              <a:buSzPct val="70000"/>
              <a:buFont typeface="Wingdings" pitchFamily="2" charset="2"/>
              <a:buChar char="l"/>
              <a:defRPr sz="1900">
                <a:solidFill>
                  <a:schemeClr val="tx1"/>
                </a:solidFill>
                <a:latin typeface="Verdana" pitchFamily="34" charset="0"/>
              </a:defRPr>
            </a:lvl4pPr>
            <a:lvl5pPr marL="2057400" indent="-228600">
              <a:spcBef>
                <a:spcPct val="20000"/>
              </a:spcBef>
              <a:buClr>
                <a:schemeClr val="tx2"/>
              </a:buClr>
              <a:buSzPct val="60000"/>
              <a:buFont typeface="Wingdings" pitchFamily="2" charset="2"/>
              <a:buChar char="¡"/>
              <a:defRPr sz="1900">
                <a:solidFill>
                  <a:schemeClr val="tx1"/>
                </a:solidFill>
                <a:latin typeface="Verdana" pitchFamily="34" charset="0"/>
              </a:defRPr>
            </a:lvl5pPr>
            <a:lvl6pPr marL="25146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6pPr>
            <a:lvl7pPr marL="29718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7pPr>
            <a:lvl8pPr marL="34290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8pPr>
            <a:lvl9pPr marL="3886200" indent="-22860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Verdana" pitchFamily="34" charset="0"/>
              </a:defRPr>
            </a:lvl9pPr>
          </a:lstStyle>
          <a:p>
            <a:pPr>
              <a:spcBef>
                <a:spcPct val="0"/>
              </a:spcBef>
              <a:buClrTx/>
              <a:buSzTx/>
              <a:buFontTx/>
              <a:buNone/>
            </a:pPr>
            <a:endParaRPr lang="en-US" altLang="nl-NL" sz="1800"/>
          </a:p>
          <a:p>
            <a:pPr>
              <a:spcBef>
                <a:spcPct val="0"/>
              </a:spcBef>
              <a:buClrTx/>
              <a:buSzTx/>
              <a:buFontTx/>
              <a:buNone/>
            </a:pPr>
            <a:endParaRPr lang="nl-NL" altLang="nl-NL" sz="1800"/>
          </a:p>
          <a:p>
            <a:pPr>
              <a:spcBef>
                <a:spcPct val="0"/>
              </a:spcBef>
              <a:buClrTx/>
              <a:buSzTx/>
              <a:buFontTx/>
              <a:buNone/>
            </a:pPr>
            <a:endParaRPr lang="en-US" altLang="nl-NL" sz="1800"/>
          </a:p>
          <a:p>
            <a:pPr>
              <a:spcBef>
                <a:spcPct val="0"/>
              </a:spcBef>
              <a:buClrTx/>
              <a:buSzTx/>
              <a:buFontTx/>
              <a:buNone/>
            </a:pPr>
            <a:endParaRPr lang="nl-NL" altLang="nl-NL" sz="1800"/>
          </a:p>
          <a:p>
            <a:pPr>
              <a:spcBef>
                <a:spcPct val="0"/>
              </a:spcBef>
              <a:buClrTx/>
              <a:buSzTx/>
              <a:buFontTx/>
              <a:buNone/>
            </a:pPr>
            <a:endParaRPr lang="en-US" altLang="nl-NL" sz="1800"/>
          </a:p>
        </p:txBody>
      </p:sp>
      <p:sp>
        <p:nvSpPr>
          <p:cNvPr id="118788" name="Title 1"/>
          <p:cNvSpPr>
            <a:spLocks noGrp="1"/>
          </p:cNvSpPr>
          <p:nvPr>
            <p:ph type="title"/>
          </p:nvPr>
        </p:nvSpPr>
        <p:spPr/>
        <p:txBody>
          <a:bodyPr/>
          <a:lstStyle/>
          <a:p>
            <a:endParaRPr lang="en-GB" altLang="nl-NL" smtClean="0"/>
          </a:p>
        </p:txBody>
      </p:sp>
      <p:sp>
        <p:nvSpPr>
          <p:cNvPr id="8" name="Title 4"/>
          <p:cNvSpPr txBox="1">
            <a:spLocks/>
          </p:cNvSpPr>
          <p:nvPr/>
        </p:nvSpPr>
        <p:spPr bwMode="auto">
          <a:xfrm>
            <a:off x="190500" y="6446838"/>
            <a:ext cx="8221663"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pPr algn="ctr">
              <a:defRPr/>
            </a:pPr>
            <a:r>
              <a:rPr lang="nl-NL" sz="1800" i="1" kern="0" dirty="0" smtClean="0">
                <a:solidFill>
                  <a:schemeClr val="bg2"/>
                </a:solidFill>
              </a:rPr>
              <a:t>bron: AMECO</a:t>
            </a:r>
            <a:endParaRPr lang="en-GB" sz="1800" i="1" kern="0" dirty="0">
              <a:solidFill>
                <a:schemeClr val="bg2"/>
              </a:solidFill>
            </a:endParaRPr>
          </a:p>
        </p:txBody>
      </p:sp>
      <p:pic>
        <p:nvPicPr>
          <p:cNvPr id="1187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1717675"/>
            <a:ext cx="7561262" cy="454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itle 4"/>
          <p:cNvSpPr txBox="1">
            <a:spLocks/>
          </p:cNvSpPr>
          <p:nvPr/>
        </p:nvSpPr>
        <p:spPr bwMode="auto">
          <a:xfrm>
            <a:off x="0" y="836613"/>
            <a:ext cx="9144000"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pPr algn="ctr">
              <a:defRPr/>
            </a:pPr>
            <a:r>
              <a:rPr lang="nl-NL" sz="2800" kern="0" dirty="0" smtClean="0">
                <a:solidFill>
                  <a:srgbClr val="FF0000"/>
                </a:solidFill>
              </a:rPr>
              <a:t>instabiliteit, </a:t>
            </a:r>
            <a:r>
              <a:rPr lang="nl-NL" sz="2800" kern="0" dirty="0">
                <a:solidFill>
                  <a:srgbClr val="FF0000"/>
                </a:solidFill>
              </a:rPr>
              <a:t>ook in </a:t>
            </a:r>
            <a:r>
              <a:rPr lang="nl-NL" sz="2800" kern="0" dirty="0" smtClean="0">
                <a:solidFill>
                  <a:srgbClr val="FF0000"/>
                </a:solidFill>
              </a:rPr>
              <a:t>consumptie</a:t>
            </a:r>
            <a:endParaRPr lang="nl-NL" sz="2800" kern="0" dirty="0">
              <a:solidFill>
                <a:srgbClr val="FF0000"/>
              </a:solidFill>
            </a:endParaRPr>
          </a:p>
        </p:txBody>
      </p:sp>
    </p:spTree>
    <p:extLst>
      <p:ext uri="{BB962C8B-B14F-4D97-AF65-F5344CB8AC3E}">
        <p14:creationId xmlns:p14="http://schemas.microsoft.com/office/powerpoint/2010/main" val="25895595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18</a:t>
            </a:fld>
            <a:endParaRPr lang="en-US"/>
          </a:p>
        </p:txBody>
      </p:sp>
      <p:sp>
        <p:nvSpPr>
          <p:cNvPr id="2" name="Title 1"/>
          <p:cNvSpPr>
            <a:spLocks noGrp="1"/>
          </p:cNvSpPr>
          <p:nvPr>
            <p:ph type="title"/>
          </p:nvPr>
        </p:nvSpPr>
        <p:spPr>
          <a:xfrm>
            <a:off x="3865204" y="6334710"/>
            <a:ext cx="5256584" cy="503237"/>
          </a:xfrm>
        </p:spPr>
        <p:txBody>
          <a:bodyPr/>
          <a:lstStyle/>
          <a:p>
            <a:pPr algn="ctr"/>
            <a:r>
              <a:rPr lang="en-GB" sz="2800" i="1" dirty="0" smtClean="0">
                <a:solidFill>
                  <a:srgbClr val="FF0000"/>
                </a:solidFill>
              </a:rPr>
              <a:t>Financial Times</a:t>
            </a:r>
            <a:r>
              <a:rPr lang="en-GB" sz="2800" dirty="0" smtClean="0"/>
              <a:t>, 3 </a:t>
            </a:r>
            <a:r>
              <a:rPr lang="en-GB" sz="2800" dirty="0" err="1" smtClean="0"/>
              <a:t>april</a:t>
            </a:r>
            <a:r>
              <a:rPr lang="en-GB" sz="2800" dirty="0"/>
              <a:t/>
            </a:r>
            <a:br>
              <a:rPr lang="en-GB" sz="2800" dirty="0"/>
            </a:br>
            <a:r>
              <a:rPr lang="en-GB" sz="3600" dirty="0" smtClean="0"/>
              <a:t/>
            </a:r>
            <a:br>
              <a:rPr lang="en-GB" sz="3600" dirty="0" smtClean="0"/>
            </a:br>
            <a:endParaRPr lang="nl-NL" sz="2000" dirty="0"/>
          </a:p>
        </p:txBody>
      </p:sp>
      <p:sp>
        <p:nvSpPr>
          <p:cNvPr id="5" name="Title 1"/>
          <p:cNvSpPr txBox="1">
            <a:spLocks/>
          </p:cNvSpPr>
          <p:nvPr/>
        </p:nvSpPr>
        <p:spPr bwMode="auto">
          <a:xfrm>
            <a:off x="251520" y="1449189"/>
            <a:ext cx="8712968"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r>
              <a:rPr lang="nl-NL" sz="2400" kern="0" dirty="0" smtClean="0"/>
              <a:t>“</a:t>
            </a:r>
            <a:r>
              <a:rPr lang="nl-NL" sz="2400" kern="0" dirty="0"/>
              <a:t>Er moet een radicale hervorming komen van het beleid dat de afgelopen vier decennia gevoerd is. Overheden zullen een actievere rol moeten gaan spelen in de economie. </a:t>
            </a:r>
            <a:endParaRPr lang="nl-NL" sz="2400" kern="0" dirty="0" smtClean="0"/>
          </a:p>
          <a:p>
            <a:endParaRPr lang="nl-NL" sz="2400" kern="0" dirty="0"/>
          </a:p>
          <a:p>
            <a:r>
              <a:rPr lang="nl-NL" sz="2400" kern="0" dirty="0" smtClean="0"/>
              <a:t>Overheidsdiensten </a:t>
            </a:r>
            <a:r>
              <a:rPr lang="nl-NL" sz="2400" kern="0" dirty="0"/>
              <a:t>moeten weer als investeringen gezien worden, niet als lasten. Arbeidsmarkten moeten minder onveilig worden. Herverdeling moet weer op de agenda, en de privileges van de oudere generatie en van de rijken zijn niet meer vanzelfsprekend. </a:t>
            </a:r>
            <a:endParaRPr lang="nl-NL" sz="2400" kern="0" dirty="0" smtClean="0"/>
          </a:p>
          <a:p>
            <a:endParaRPr lang="nl-NL" sz="2400" kern="0" dirty="0"/>
          </a:p>
          <a:p>
            <a:r>
              <a:rPr lang="nl-NL" sz="2400" kern="0" dirty="0" smtClean="0"/>
              <a:t>Beleid </a:t>
            </a:r>
            <a:r>
              <a:rPr lang="nl-NL" sz="2400" kern="0" dirty="0"/>
              <a:t>dat tot voor kort als buitenissig gezien werd, zoals basisinkomen en kapitaalbelasting, zullen deel uit moeten maken van een nieuw pakket maatregelen.”</a:t>
            </a:r>
            <a:r>
              <a:rPr lang="en-GB" sz="3600" kern="0" dirty="0" smtClean="0"/>
              <a:t/>
            </a:r>
            <a:br>
              <a:rPr lang="en-GB" sz="3600" kern="0" dirty="0" smtClean="0"/>
            </a:br>
            <a:endParaRPr lang="nl-NL" sz="2000" kern="0" dirty="0"/>
          </a:p>
        </p:txBody>
      </p:sp>
      <p:sp>
        <p:nvSpPr>
          <p:cNvPr id="6" name="Title 1"/>
          <p:cNvSpPr txBox="1">
            <a:spLocks/>
          </p:cNvSpPr>
          <p:nvPr/>
        </p:nvSpPr>
        <p:spPr bwMode="auto">
          <a:xfrm>
            <a:off x="3419872" y="40157"/>
            <a:ext cx="5213140"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pPr algn="ctr"/>
            <a:r>
              <a:rPr lang="nl-NL" sz="3600" kern="0" dirty="0"/>
              <a:t>Verandering door de </a:t>
            </a:r>
            <a:r>
              <a:rPr lang="nl-NL" sz="3600" kern="0" dirty="0" smtClean="0"/>
              <a:t>coronacrisis?</a:t>
            </a:r>
            <a:r>
              <a:rPr lang="en-GB" sz="3600" kern="0" dirty="0" smtClean="0"/>
              <a:t/>
            </a:r>
            <a:br>
              <a:rPr lang="en-GB" sz="3600" kern="0" dirty="0" smtClean="0"/>
            </a:br>
            <a:endParaRPr lang="nl-NL" sz="2000" kern="0" dirty="0"/>
          </a:p>
        </p:txBody>
      </p:sp>
    </p:spTree>
    <p:extLst>
      <p:ext uri="{BB962C8B-B14F-4D97-AF65-F5344CB8AC3E}">
        <p14:creationId xmlns:p14="http://schemas.microsoft.com/office/powerpoint/2010/main" val="42063557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19</a:t>
            </a:fld>
            <a:endParaRPr lang="en-US"/>
          </a:p>
        </p:txBody>
      </p:sp>
      <p:sp>
        <p:nvSpPr>
          <p:cNvPr id="2" name="Title 1"/>
          <p:cNvSpPr>
            <a:spLocks noGrp="1"/>
          </p:cNvSpPr>
          <p:nvPr>
            <p:ph type="title"/>
          </p:nvPr>
        </p:nvSpPr>
        <p:spPr>
          <a:xfrm>
            <a:off x="1475656" y="1988840"/>
            <a:ext cx="7559824" cy="503237"/>
          </a:xfrm>
        </p:spPr>
        <p:txBody>
          <a:bodyPr/>
          <a:lstStyle/>
          <a:p>
            <a:pPr algn="ctr"/>
            <a:r>
              <a:rPr lang="en-GB" sz="3600" dirty="0"/>
              <a:t/>
            </a:r>
            <a:br>
              <a:rPr lang="en-GB" sz="3600" dirty="0"/>
            </a:br>
            <a:r>
              <a:rPr lang="en-GB" sz="3600" dirty="0" smtClean="0"/>
              <a:t/>
            </a:r>
            <a:br>
              <a:rPr lang="en-GB" sz="3600" dirty="0" smtClean="0"/>
            </a:br>
            <a:endParaRPr lang="nl-NL"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80" y="0"/>
            <a:ext cx="9119720" cy="6192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211506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9975"/>
            <a:ext cx="2857500" cy="2724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0"/>
          </p:nvPr>
        </p:nvSpPr>
        <p:spPr/>
        <p:txBody>
          <a:bodyPr/>
          <a:lstStyle/>
          <a:p>
            <a:pPr>
              <a:defRPr/>
            </a:pPr>
            <a:r>
              <a:rPr lang="en-US" smtClean="0"/>
              <a:t> | </a:t>
            </a:r>
            <a:fld id="{8F9A357F-C583-4426-9940-2E3809D74E5D}" type="slidenum">
              <a:rPr lang="en-US" smtClean="0"/>
              <a:pPr>
                <a:defRPr/>
              </a:pPr>
              <a:t>20</a:t>
            </a:fld>
            <a:endParaRPr lang="en-US"/>
          </a:p>
        </p:txBody>
      </p:sp>
      <p:sp>
        <p:nvSpPr>
          <p:cNvPr id="2" name="Title 1"/>
          <p:cNvSpPr>
            <a:spLocks noGrp="1"/>
          </p:cNvSpPr>
          <p:nvPr>
            <p:ph type="title"/>
          </p:nvPr>
        </p:nvSpPr>
        <p:spPr>
          <a:xfrm>
            <a:off x="1475656" y="1988840"/>
            <a:ext cx="7559824" cy="503237"/>
          </a:xfrm>
        </p:spPr>
        <p:txBody>
          <a:bodyPr/>
          <a:lstStyle/>
          <a:p>
            <a:pPr algn="ctr"/>
            <a:r>
              <a:rPr lang="en-GB" sz="3600" dirty="0"/>
              <a:t/>
            </a:r>
            <a:br>
              <a:rPr lang="en-GB" sz="3600" dirty="0"/>
            </a:br>
            <a:r>
              <a:rPr lang="en-GB" sz="3600" dirty="0" smtClean="0"/>
              <a:t/>
            </a:r>
            <a:br>
              <a:rPr lang="en-GB" sz="3600" dirty="0" smtClean="0"/>
            </a:br>
            <a:endParaRPr lang="nl-NL" sz="2000" dirty="0"/>
          </a:p>
        </p:txBody>
      </p:sp>
      <p:sp>
        <p:nvSpPr>
          <p:cNvPr id="3" name="Rectangle 2"/>
          <p:cNvSpPr/>
          <p:nvPr/>
        </p:nvSpPr>
        <p:spPr>
          <a:xfrm>
            <a:off x="0" y="1484784"/>
            <a:ext cx="9085684" cy="5262979"/>
          </a:xfrm>
          <a:prstGeom prst="rect">
            <a:avLst/>
          </a:prstGeom>
        </p:spPr>
        <p:txBody>
          <a:bodyPr wrap="square">
            <a:spAutoFit/>
          </a:bodyPr>
          <a:lstStyle/>
          <a:p>
            <a:pPr marL="457200" indent="-457200">
              <a:buAutoNum type="arabicPeriod"/>
            </a:pPr>
            <a:r>
              <a:rPr lang="nl-NL" b="1" dirty="0" smtClean="0">
                <a:solidFill>
                  <a:schemeClr val="bg2"/>
                </a:solidFill>
              </a:rPr>
              <a:t>woningmarkt</a:t>
            </a:r>
          </a:p>
          <a:p>
            <a:r>
              <a:rPr lang="nl-NL" b="1" dirty="0" smtClean="0">
                <a:solidFill>
                  <a:srgbClr val="0070C0"/>
                </a:solidFill>
              </a:rPr>
              <a:t>	=&gt; grondwaardebelasting (ozb) stabiliseert huizenprijzen + financiert gemeentelijke voorzieningen; ‘rent cap’ (Berlijn)</a:t>
            </a:r>
          </a:p>
          <a:p>
            <a:r>
              <a:rPr lang="nl-NL" b="1" dirty="0">
                <a:solidFill>
                  <a:schemeClr val="bg2"/>
                </a:solidFill>
              </a:rPr>
              <a:t/>
            </a:r>
            <a:br>
              <a:rPr lang="nl-NL" b="1" dirty="0">
                <a:solidFill>
                  <a:schemeClr val="bg2"/>
                </a:solidFill>
              </a:rPr>
            </a:br>
            <a:r>
              <a:rPr lang="nl-NL" b="1" dirty="0" smtClean="0">
                <a:solidFill>
                  <a:schemeClr val="bg2"/>
                </a:solidFill>
              </a:rPr>
              <a:t>2.  arbeidsmarkt</a:t>
            </a:r>
            <a:endParaRPr lang="nl-NL" b="1" dirty="0">
              <a:solidFill>
                <a:schemeClr val="bg2"/>
              </a:solidFill>
            </a:endParaRPr>
          </a:p>
          <a:p>
            <a:r>
              <a:rPr lang="nl-NL" b="1" dirty="0" smtClean="0">
                <a:solidFill>
                  <a:schemeClr val="bg2"/>
                </a:solidFill>
              </a:rPr>
              <a:t>	</a:t>
            </a:r>
            <a:r>
              <a:rPr lang="nl-NL" b="1" dirty="0" smtClean="0">
                <a:solidFill>
                  <a:srgbClr val="0070C0"/>
                </a:solidFill>
              </a:rPr>
              <a:t>=&gt; loongroei door fiscale prikkels, groei besteedbaar inkomen,  aanpak schijnzelfstandigheid </a:t>
            </a:r>
          </a:p>
          <a:p>
            <a:r>
              <a:rPr lang="nl-NL" b="1" dirty="0">
                <a:solidFill>
                  <a:schemeClr val="bg2"/>
                </a:solidFill>
              </a:rPr>
              <a:t/>
            </a:r>
            <a:br>
              <a:rPr lang="nl-NL" b="1" dirty="0">
                <a:solidFill>
                  <a:schemeClr val="bg2"/>
                </a:solidFill>
              </a:rPr>
            </a:br>
            <a:r>
              <a:rPr lang="nl-NL" b="1" dirty="0">
                <a:solidFill>
                  <a:schemeClr val="bg2"/>
                </a:solidFill>
              </a:rPr>
              <a:t>3. grip op </a:t>
            </a:r>
            <a:r>
              <a:rPr lang="nl-NL" b="1" dirty="0" smtClean="0">
                <a:solidFill>
                  <a:schemeClr val="bg2"/>
                </a:solidFill>
              </a:rPr>
              <a:t>geld: </a:t>
            </a:r>
            <a:r>
              <a:rPr lang="nl-NL" b="1" dirty="0">
                <a:solidFill>
                  <a:schemeClr val="bg2"/>
                </a:solidFill>
              </a:rPr>
              <a:t>persoonlijke financiele </a:t>
            </a:r>
            <a:r>
              <a:rPr lang="nl-NL" b="1" dirty="0" smtClean="0">
                <a:solidFill>
                  <a:schemeClr val="bg2"/>
                </a:solidFill>
              </a:rPr>
              <a:t>situatie</a:t>
            </a:r>
          </a:p>
          <a:p>
            <a:r>
              <a:rPr lang="nl-NL" b="1" dirty="0" smtClean="0">
                <a:solidFill>
                  <a:schemeClr val="bg2"/>
                </a:solidFill>
              </a:rPr>
              <a:t> 	</a:t>
            </a:r>
            <a:r>
              <a:rPr lang="nl-NL" b="1" dirty="0" smtClean="0">
                <a:solidFill>
                  <a:srgbClr val="0070C0"/>
                </a:solidFill>
              </a:rPr>
              <a:t>=&gt; het persoonlijke is politiek!</a:t>
            </a:r>
          </a:p>
          <a:p>
            <a:r>
              <a:rPr lang="nl-NL" b="1" dirty="0">
                <a:solidFill>
                  <a:schemeClr val="bg2"/>
                </a:solidFill>
              </a:rPr>
              <a:t/>
            </a:r>
            <a:br>
              <a:rPr lang="nl-NL" b="1" dirty="0">
                <a:solidFill>
                  <a:schemeClr val="bg2"/>
                </a:solidFill>
              </a:rPr>
            </a:br>
            <a:r>
              <a:rPr lang="nl-NL" b="1" dirty="0">
                <a:solidFill>
                  <a:schemeClr val="bg2"/>
                </a:solidFill>
              </a:rPr>
              <a:t>4. </a:t>
            </a:r>
            <a:r>
              <a:rPr lang="nl-NL" b="1" dirty="0" smtClean="0">
                <a:solidFill>
                  <a:schemeClr val="bg2"/>
                </a:solidFill>
              </a:rPr>
              <a:t>ons </a:t>
            </a:r>
            <a:r>
              <a:rPr lang="nl-NL" b="1" dirty="0">
                <a:solidFill>
                  <a:schemeClr val="bg2"/>
                </a:solidFill>
              </a:rPr>
              <a:t>stelsel </a:t>
            </a:r>
            <a:r>
              <a:rPr lang="nl-NL" b="1" dirty="0" smtClean="0">
                <a:solidFill>
                  <a:schemeClr val="bg2"/>
                </a:solidFill>
              </a:rPr>
              <a:t>– anders invullen</a:t>
            </a:r>
            <a:r>
              <a:rPr lang="nl-NL" b="1" dirty="0">
                <a:solidFill>
                  <a:schemeClr val="bg2"/>
                </a:solidFill>
              </a:rPr>
              <a:t>:</a:t>
            </a:r>
            <a:endParaRPr lang="nl-NL" b="1" dirty="0" smtClean="0">
              <a:solidFill>
                <a:schemeClr val="bg2"/>
              </a:solidFill>
            </a:endParaRPr>
          </a:p>
          <a:p>
            <a:r>
              <a:rPr lang="nl-NL" b="1" dirty="0" smtClean="0">
                <a:solidFill>
                  <a:schemeClr val="bg2"/>
                </a:solidFill>
              </a:rPr>
              <a:t>	=&gt; </a:t>
            </a:r>
            <a:r>
              <a:rPr lang="nl-NL" b="1" dirty="0" smtClean="0">
                <a:solidFill>
                  <a:srgbClr val="0070C0"/>
                </a:solidFill>
              </a:rPr>
              <a:t>meer buffers, meer investeren, minder lenen en sparen, lagere loonbelasting + btw, hogere vermogensbelasting</a:t>
            </a:r>
            <a:endParaRPr lang="en-US" b="1" dirty="0">
              <a:solidFill>
                <a:srgbClr val="0070C0"/>
              </a:solidFill>
            </a:endParaRPr>
          </a:p>
        </p:txBody>
      </p:sp>
      <p:sp>
        <p:nvSpPr>
          <p:cNvPr id="6" name="Title 1"/>
          <p:cNvSpPr txBox="1">
            <a:spLocks/>
          </p:cNvSpPr>
          <p:nvPr/>
        </p:nvSpPr>
        <p:spPr bwMode="auto">
          <a:xfrm>
            <a:off x="827584" y="878811"/>
            <a:ext cx="5953844"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algn="l" rtl="0" eaLnBrk="0" fontAlgn="base" hangingPunct="0">
              <a:spcBef>
                <a:spcPct val="0"/>
              </a:spcBef>
              <a:spcAft>
                <a:spcPct val="0"/>
              </a:spcAft>
              <a:defRPr sz="3200">
                <a:solidFill>
                  <a:srgbClr val="383838"/>
                </a:solidFill>
                <a:latin typeface="+mj-lt"/>
                <a:ea typeface="ＭＳ Ｐゴシック" charset="-128"/>
                <a:cs typeface="ＭＳ Ｐゴシック" charset="-128"/>
              </a:defRPr>
            </a:lvl1pPr>
            <a:lvl2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2pPr>
            <a:lvl3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3pPr>
            <a:lvl4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4pPr>
            <a:lvl5pPr algn="l" rtl="0" eaLnBrk="0" fontAlgn="base" hangingPunct="0">
              <a:spcBef>
                <a:spcPct val="0"/>
              </a:spcBef>
              <a:spcAft>
                <a:spcPct val="0"/>
              </a:spcAft>
              <a:defRPr sz="3200">
                <a:solidFill>
                  <a:srgbClr val="383838"/>
                </a:solidFill>
                <a:latin typeface="Arial" charset="0"/>
                <a:ea typeface="ＭＳ Ｐゴシック" charset="-128"/>
                <a:cs typeface="ＭＳ Ｐゴシック" charset="-128"/>
              </a:defRPr>
            </a:lvl5pPr>
            <a:lvl6pPr marL="457200" algn="l" rtl="0" fontAlgn="base">
              <a:spcBef>
                <a:spcPct val="0"/>
              </a:spcBef>
              <a:spcAft>
                <a:spcPct val="0"/>
              </a:spcAft>
              <a:defRPr sz="3200">
                <a:solidFill>
                  <a:srgbClr val="383838"/>
                </a:solidFill>
                <a:latin typeface="Georgia" charset="0"/>
                <a:ea typeface="ＭＳ Ｐゴシック" charset="-128"/>
                <a:cs typeface="ＭＳ Ｐゴシック" charset="-128"/>
              </a:defRPr>
            </a:lvl6pPr>
            <a:lvl7pPr marL="914400" algn="l" rtl="0" fontAlgn="base">
              <a:spcBef>
                <a:spcPct val="0"/>
              </a:spcBef>
              <a:spcAft>
                <a:spcPct val="0"/>
              </a:spcAft>
              <a:defRPr sz="3200">
                <a:solidFill>
                  <a:srgbClr val="383838"/>
                </a:solidFill>
                <a:latin typeface="Georgia" charset="0"/>
                <a:ea typeface="ＭＳ Ｐゴシック" charset="-128"/>
                <a:cs typeface="ＭＳ Ｐゴシック" charset="-128"/>
              </a:defRPr>
            </a:lvl7pPr>
            <a:lvl8pPr marL="1371600" algn="l" rtl="0" fontAlgn="base">
              <a:spcBef>
                <a:spcPct val="0"/>
              </a:spcBef>
              <a:spcAft>
                <a:spcPct val="0"/>
              </a:spcAft>
              <a:defRPr sz="3200">
                <a:solidFill>
                  <a:srgbClr val="383838"/>
                </a:solidFill>
                <a:latin typeface="Georgia" charset="0"/>
                <a:ea typeface="ＭＳ Ｐゴシック" charset="-128"/>
                <a:cs typeface="ＭＳ Ｐゴシック" charset="-128"/>
              </a:defRPr>
            </a:lvl8pPr>
            <a:lvl9pPr marL="1828800" algn="l" rtl="0" fontAlgn="base">
              <a:spcBef>
                <a:spcPct val="0"/>
              </a:spcBef>
              <a:spcAft>
                <a:spcPct val="0"/>
              </a:spcAft>
              <a:defRPr sz="3200">
                <a:solidFill>
                  <a:srgbClr val="383838"/>
                </a:solidFill>
                <a:latin typeface="Georgia" charset="0"/>
                <a:ea typeface="ＭＳ Ｐゴシック" charset="-128"/>
                <a:cs typeface="ＭＳ Ｐゴシック" charset="-128"/>
              </a:defRPr>
            </a:lvl9pPr>
          </a:lstStyle>
          <a:p>
            <a:pPr algn="ctr"/>
            <a:r>
              <a:rPr lang="nl-NL" sz="2800" kern="0" dirty="0" smtClean="0"/>
              <a:t>Waar ligt de rol van de vakbeweging?</a:t>
            </a:r>
            <a:r>
              <a:rPr lang="en-GB" sz="3600" kern="0" dirty="0" smtClean="0"/>
              <a:t/>
            </a:r>
            <a:br>
              <a:rPr lang="en-GB" sz="3600" kern="0" dirty="0" smtClean="0"/>
            </a:br>
            <a:endParaRPr lang="nl-NL" sz="2000" kern="0" dirty="0"/>
          </a:p>
        </p:txBody>
      </p:sp>
    </p:spTree>
    <p:extLst>
      <p:ext uri="{BB962C8B-B14F-4D97-AF65-F5344CB8AC3E}">
        <p14:creationId xmlns:p14="http://schemas.microsoft.com/office/powerpoint/2010/main" val="649122725"/>
      </p:ext>
    </p:extLst>
  </p:cSld>
  <p:clrMapOvr>
    <a:masterClrMapping/>
  </p:clrMapOvr>
  <p:timing>
    <p:tnLst>
      <p:par>
        <p:cTn id="1" dur="indefinite" restart="never" nodeType="tmRoot"/>
      </p:par>
    </p:tnLst>
  </p:timing>
</p:sld>
</file>

<file path=ppt/theme/theme1.xml><?xml version="1.0" encoding="utf-8"?>
<a:theme xmlns:a="http://schemas.openxmlformats.org/drawingml/2006/main" name="RUG template basic NL">
  <a:themeElements>
    <a:clrScheme name="RUG template basic NL 1">
      <a:dk1>
        <a:srgbClr val="707070"/>
      </a:dk1>
      <a:lt1>
        <a:srgbClr val="FFFFFF"/>
      </a:lt1>
      <a:dk2>
        <a:srgbClr val="707070"/>
      </a:dk2>
      <a:lt2>
        <a:srgbClr val="000000"/>
      </a:lt2>
      <a:accent1>
        <a:srgbClr val="C8C8C8"/>
      </a:accent1>
      <a:accent2>
        <a:srgbClr val="CC0000"/>
      </a:accent2>
      <a:accent3>
        <a:srgbClr val="FFFFFF"/>
      </a:accent3>
      <a:accent4>
        <a:srgbClr val="5F5F5F"/>
      </a:accent4>
      <a:accent5>
        <a:srgbClr val="E0E0E0"/>
      </a:accent5>
      <a:accent6>
        <a:srgbClr val="B90000"/>
      </a:accent6>
      <a:hlink>
        <a:srgbClr val="009CEF"/>
      </a:hlink>
      <a:folHlink>
        <a:srgbClr val="772DEF"/>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2"/>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nl-NL" sz="2400" b="0" i="0" u="none" strike="noStrike" cap="none" normalizeH="0" baseline="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2"/>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nl-NL" sz="2400" b="0" i="0" u="none" strike="noStrike" cap="none" normalizeH="0" baseline="0">
            <a:ln>
              <a:noFill/>
            </a:ln>
            <a:solidFill>
              <a:schemeClr val="tx1"/>
            </a:solidFill>
            <a:effectLst/>
            <a:latin typeface="Times New Roman" charset="0"/>
          </a:defRPr>
        </a:defPPr>
      </a:lstStyle>
    </a:lnDef>
  </a:objectDefaults>
  <a:extraClrSchemeLst>
    <a:extraClrScheme>
      <a:clrScheme name="RUG template basic NL 1">
        <a:dk1>
          <a:srgbClr val="707070"/>
        </a:dk1>
        <a:lt1>
          <a:srgbClr val="FFFFFF"/>
        </a:lt1>
        <a:dk2>
          <a:srgbClr val="707070"/>
        </a:dk2>
        <a:lt2>
          <a:srgbClr val="000000"/>
        </a:lt2>
        <a:accent1>
          <a:srgbClr val="C8C8C8"/>
        </a:accent1>
        <a:accent2>
          <a:srgbClr val="CC0000"/>
        </a:accent2>
        <a:accent3>
          <a:srgbClr val="FFFFFF"/>
        </a:accent3>
        <a:accent4>
          <a:srgbClr val="5F5F5F"/>
        </a:accent4>
        <a:accent5>
          <a:srgbClr val="E0E0E0"/>
        </a:accent5>
        <a:accent6>
          <a:srgbClr val="B90000"/>
        </a:accent6>
        <a:hlink>
          <a:srgbClr val="009CEF"/>
        </a:hlink>
        <a:folHlink>
          <a:srgbClr val="772DE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RUG template basic NL">
  <a:themeElements>
    <a:clrScheme name="1_RUG template basic NL 1">
      <a:dk1>
        <a:srgbClr val="707070"/>
      </a:dk1>
      <a:lt1>
        <a:srgbClr val="FFFFFF"/>
      </a:lt1>
      <a:dk2>
        <a:srgbClr val="707070"/>
      </a:dk2>
      <a:lt2>
        <a:srgbClr val="000000"/>
      </a:lt2>
      <a:accent1>
        <a:srgbClr val="C8C8C8"/>
      </a:accent1>
      <a:accent2>
        <a:srgbClr val="CC0000"/>
      </a:accent2>
      <a:accent3>
        <a:srgbClr val="FFFFFF"/>
      </a:accent3>
      <a:accent4>
        <a:srgbClr val="5F5F5F"/>
      </a:accent4>
      <a:accent5>
        <a:srgbClr val="E0E0E0"/>
      </a:accent5>
      <a:accent6>
        <a:srgbClr val="B90000"/>
      </a:accent6>
      <a:hlink>
        <a:srgbClr val="009CEF"/>
      </a:hlink>
      <a:folHlink>
        <a:srgbClr val="772DEF"/>
      </a:folHlink>
    </a:clrScheme>
    <a:fontScheme name="1_RUG template basic NL">
      <a:majorFont>
        <a:latin typeface="Georgia"/>
        <a:ea typeface="ＭＳ Ｐゴシック"/>
        <a:cs typeface="ＭＳ Ｐゴシック"/>
      </a:majorFont>
      <a:minorFont>
        <a:latin typeface="Georgia"/>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2"/>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nl-NL" sz="2400" b="0" i="0" u="none" strike="noStrike" cap="none" normalizeH="0" baseline="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2"/>
        </a:solid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nl-NL" sz="2400" b="0" i="0" u="none" strike="noStrike" cap="none" normalizeH="0" baseline="0">
            <a:ln>
              <a:noFill/>
            </a:ln>
            <a:solidFill>
              <a:schemeClr val="tx1"/>
            </a:solidFill>
            <a:effectLst/>
            <a:latin typeface="Times New Roman" charset="0"/>
          </a:defRPr>
        </a:defPPr>
      </a:lstStyle>
    </a:lnDef>
  </a:objectDefaults>
  <a:extraClrSchemeLst>
    <a:extraClrScheme>
      <a:clrScheme name="1_RUG template basic NL 1">
        <a:dk1>
          <a:srgbClr val="707070"/>
        </a:dk1>
        <a:lt1>
          <a:srgbClr val="FFFFFF"/>
        </a:lt1>
        <a:dk2>
          <a:srgbClr val="707070"/>
        </a:dk2>
        <a:lt2>
          <a:srgbClr val="000000"/>
        </a:lt2>
        <a:accent1>
          <a:srgbClr val="C8C8C8"/>
        </a:accent1>
        <a:accent2>
          <a:srgbClr val="CC0000"/>
        </a:accent2>
        <a:accent3>
          <a:srgbClr val="FFFFFF"/>
        </a:accent3>
        <a:accent4>
          <a:srgbClr val="5F5F5F"/>
        </a:accent4>
        <a:accent5>
          <a:srgbClr val="E0E0E0"/>
        </a:accent5>
        <a:accent6>
          <a:srgbClr val="B90000"/>
        </a:accent6>
        <a:hlink>
          <a:srgbClr val="009CEF"/>
        </a:hlink>
        <a:folHlink>
          <a:srgbClr val="772DE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Template nieuw</Template>
  <TotalTime>10299</TotalTime>
  <Words>447</Words>
  <Application>Microsoft Office PowerPoint</Application>
  <PresentationFormat>Diavoorstelling (4:3)</PresentationFormat>
  <Paragraphs>145</Paragraphs>
  <Slides>20</Slides>
  <Notes>1</Notes>
  <HiddenSlides>0</HiddenSlides>
  <MMClips>0</MMClips>
  <ScaleCrop>false</ScaleCrop>
  <HeadingPairs>
    <vt:vector size="4" baseType="variant">
      <vt:variant>
        <vt:lpstr>Thema</vt:lpstr>
      </vt:variant>
      <vt:variant>
        <vt:i4>2</vt:i4>
      </vt:variant>
      <vt:variant>
        <vt:lpstr>Diatitels</vt:lpstr>
      </vt:variant>
      <vt:variant>
        <vt:i4>20</vt:i4>
      </vt:variant>
    </vt:vector>
  </HeadingPairs>
  <TitlesOfParts>
    <vt:vector size="22" baseType="lpstr">
      <vt:lpstr>RUG template basic NL</vt:lpstr>
      <vt:lpstr>1_RUG template basic NL</vt:lpstr>
      <vt:lpstr>PowerPoint-presentatie</vt:lpstr>
      <vt:lpstr>RuG  SFL  WRR  ‘De Groene’ </vt:lpstr>
      <vt:lpstr>  </vt:lpstr>
      <vt:lpstr>PowerPoint-presentatie</vt:lpstr>
      <vt:lpstr>PowerPoint-presentatie</vt:lpstr>
      <vt:lpstr>PowerPoint-presentatie</vt:lpstr>
      <vt:lpstr>Wiens buffers? ‘Hoewel we tweeverdieners zijn, moeten we ieder dubbeltje omdraaien.’ Maria Wagemans (geel hesje) </vt:lpstr>
      <vt:lpstr>PowerPoint-presentatie</vt:lpstr>
      <vt:lpstr>PowerPoint-presentatie</vt:lpstr>
      <vt:lpstr>  </vt:lpstr>
      <vt:lpstr>  </vt:lpstr>
      <vt:lpstr>kleine buffers, grote vermogens</vt:lpstr>
      <vt:lpstr>gevolgen</vt:lpstr>
      <vt:lpstr>PowerPoint-presentatie</vt:lpstr>
      <vt:lpstr>PowerPoint-presentatie</vt:lpstr>
      <vt:lpstr>PowerPoint-presentatie</vt:lpstr>
      <vt:lpstr>PowerPoint-presentatie</vt:lpstr>
      <vt:lpstr>Financial Times, 3 april  </vt:lpstr>
      <vt:lpstr>  </vt:lpstr>
      <vt:lpstr>  </vt:lpstr>
    </vt:vector>
  </TitlesOfParts>
  <Company>University of Groningen</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Conference presentation</dc:title>
  <dc:creator>Hanna Samaryna</dc:creator>
  <cp:lastModifiedBy>Wim</cp:lastModifiedBy>
  <cp:revision>516</cp:revision>
  <cp:lastPrinted>2014-03-31T11:24:30Z</cp:lastPrinted>
  <dcterms:created xsi:type="dcterms:W3CDTF">2011-06-21T20:42:32Z</dcterms:created>
  <dcterms:modified xsi:type="dcterms:W3CDTF">2021-02-16T16:06:25Z</dcterms:modified>
</cp:coreProperties>
</file>